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7C39F60C-FBD6-422C-9152-17EDA1CF5703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02B74D9D-2ABC-4215-954A-70DECAF920D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39F60C-FBD6-422C-9152-17EDA1CF5703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B74D9D-2ABC-4215-954A-70DECAF920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39F60C-FBD6-422C-9152-17EDA1CF5703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B74D9D-2ABC-4215-954A-70DECAF920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39F60C-FBD6-422C-9152-17EDA1CF5703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B74D9D-2ABC-4215-954A-70DECAF920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7C39F60C-FBD6-422C-9152-17EDA1CF5703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02B74D9D-2ABC-4215-954A-70DECAF920D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39F60C-FBD6-422C-9152-17EDA1CF5703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02B74D9D-2ABC-4215-954A-70DECAF920D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39F60C-FBD6-422C-9152-17EDA1CF5703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02B74D9D-2ABC-4215-954A-70DECAF920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39F60C-FBD6-422C-9152-17EDA1CF5703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B74D9D-2ABC-4215-954A-70DECAF920D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39F60C-FBD6-422C-9152-17EDA1CF5703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B74D9D-2ABC-4215-954A-70DECAF920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7C39F60C-FBD6-422C-9152-17EDA1CF5703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02B74D9D-2ABC-4215-954A-70DECAF920D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7C39F60C-FBD6-422C-9152-17EDA1CF5703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02B74D9D-2ABC-4215-954A-70DECAF920D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7C39F60C-FBD6-422C-9152-17EDA1CF5703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02B74D9D-2ABC-4215-954A-70DECAF920D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Eccentric 8+Sara!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Looking back on a week of awesome experiences!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Hillary!</a:t>
            </a:r>
            <a:endParaRPr lang="en-US" dirty="0"/>
          </a:p>
        </p:txBody>
      </p:sp>
      <p:pic>
        <p:nvPicPr>
          <p:cNvPr id="1026" name="Picture 2" descr="C:\Users\michael.bond\AppData\Local\Microsoft\Windows\Temporary Internet Files\Content.Outlook\ZHAINKFX\pho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066800"/>
            <a:ext cx="3505200" cy="2628900"/>
          </a:xfrm>
          <a:prstGeom prst="rect">
            <a:avLst/>
          </a:prstGeom>
          <a:noFill/>
        </p:spPr>
      </p:pic>
      <p:pic>
        <p:nvPicPr>
          <p:cNvPr id="1028" name="Picture 4" descr="https://sphotos-a.xx.fbcdn.net/hphotos-prn2/983911_10151422141006714_279085176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1295400"/>
            <a:ext cx="2305050" cy="3073401"/>
          </a:xfrm>
          <a:prstGeom prst="rect">
            <a:avLst/>
          </a:prstGeom>
          <a:noFill/>
        </p:spPr>
      </p:pic>
      <p:pic>
        <p:nvPicPr>
          <p:cNvPr id="1030" name="Picture 6" descr="https://sphotos-a.xx.fbcdn.net/hphotos-ash4/300595_10151422142741714_1367551003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4038600"/>
            <a:ext cx="3505200" cy="2628900"/>
          </a:xfrm>
          <a:prstGeom prst="rect">
            <a:avLst/>
          </a:prstGeom>
          <a:noFill/>
        </p:spPr>
      </p:pic>
      <p:pic>
        <p:nvPicPr>
          <p:cNvPr id="1032" name="Picture 8" descr="https://sphotos-b.xx.fbcdn.net/hphotos-frc1/294789_10151422137646714_1291327849_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1600" y="4419600"/>
            <a:ext cx="2990850" cy="22431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Lizz</a:t>
            </a:r>
            <a:r>
              <a:rPr lang="en-US" dirty="0" smtClean="0"/>
              <a:t>!</a:t>
            </a:r>
            <a:endParaRPr lang="en-US" dirty="0"/>
          </a:p>
        </p:txBody>
      </p:sp>
      <p:pic>
        <p:nvPicPr>
          <p:cNvPr id="15362" name="Picture 2" descr="https://fbcdn-sphotos-a-a.akamaihd.net/hphotos-ak-prn2/9789_10151422137961714_1693369898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219200"/>
            <a:ext cx="3073400" cy="2305050"/>
          </a:xfrm>
          <a:prstGeom prst="rect">
            <a:avLst/>
          </a:prstGeom>
          <a:noFill/>
        </p:spPr>
      </p:pic>
      <p:pic>
        <p:nvPicPr>
          <p:cNvPr id="15364" name="Picture 4" descr="https://sphotos-b.xx.fbcdn.net/hphotos-ash4/263327_10151422142941714_388732789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1295400"/>
            <a:ext cx="3048000" cy="2286000"/>
          </a:xfrm>
          <a:prstGeom prst="rect">
            <a:avLst/>
          </a:prstGeom>
          <a:noFill/>
        </p:spPr>
      </p:pic>
      <p:pic>
        <p:nvPicPr>
          <p:cNvPr id="15366" name="Picture 6" descr="https://fbcdn-sphotos-g-a.akamaihd.net/hphotos-ak-frc3/969752_10151422144261714_2044495096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3886200"/>
            <a:ext cx="3581400" cy="2686050"/>
          </a:xfrm>
          <a:prstGeom prst="rect">
            <a:avLst/>
          </a:prstGeom>
          <a:noFill/>
        </p:spPr>
      </p:pic>
      <p:pic>
        <p:nvPicPr>
          <p:cNvPr id="15368" name="Picture 8" descr="https://fbcdn-sphotos-a-a.akamaihd.net/hphotos-ak-ash3/575861_10151422138981714_2124720410_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1200" y="3733800"/>
            <a:ext cx="2206228" cy="29416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Riley!</a:t>
            </a:r>
            <a:endParaRPr lang="en-US" dirty="0"/>
          </a:p>
        </p:txBody>
      </p:sp>
      <p:pic>
        <p:nvPicPr>
          <p:cNvPr id="16386" name="Picture 2" descr="https://fbcdn-sphotos-g-a.akamaihd.net/hphotos-ak-ash3/581115_10151422146361714_1014461116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676400"/>
            <a:ext cx="4114800" cy="3086101"/>
          </a:xfrm>
          <a:prstGeom prst="rect">
            <a:avLst/>
          </a:prstGeom>
          <a:noFill/>
        </p:spPr>
      </p:pic>
      <p:pic>
        <p:nvPicPr>
          <p:cNvPr id="16387" name="Picture 3" descr="C:\Users\michael.bond\AppData\Local\Microsoft\Windows\Temporary Internet Files\Content.Outlook\ZHAINKFX\photo (5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583113" y="2141540"/>
            <a:ext cx="4330699" cy="3248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Colton!</a:t>
            </a:r>
            <a:endParaRPr lang="en-US" dirty="0"/>
          </a:p>
        </p:txBody>
      </p:sp>
      <p:pic>
        <p:nvPicPr>
          <p:cNvPr id="17410" name="Picture 2" descr="C:\Users\michael.bond\AppData\Local\Microsoft\Windows\Temporary Internet Files\Content.Outlook\ZHAINKFX\photo (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88900" y="1155700"/>
            <a:ext cx="3149600" cy="2362200"/>
          </a:xfrm>
          <a:prstGeom prst="rect">
            <a:avLst/>
          </a:prstGeom>
          <a:noFill/>
        </p:spPr>
      </p:pic>
      <p:pic>
        <p:nvPicPr>
          <p:cNvPr id="17412" name="Picture 4" descr="https://fbcdn-sphotos-d-a.akamaihd.net/hphotos-ak-frc3/294158_10151422148931714_674742058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295400"/>
            <a:ext cx="3454399" cy="2590800"/>
          </a:xfrm>
          <a:prstGeom prst="rect">
            <a:avLst/>
          </a:prstGeom>
          <a:noFill/>
        </p:spPr>
      </p:pic>
      <p:pic>
        <p:nvPicPr>
          <p:cNvPr id="17414" name="Picture 6" descr="https://fbcdn-sphotos-g-a.akamaihd.net/hphotos-ak-frc1/424636_10151422148651714_1943713363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4600" y="4038600"/>
            <a:ext cx="3759199" cy="281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Eva!</a:t>
            </a:r>
            <a:endParaRPr lang="en-US" dirty="0"/>
          </a:p>
        </p:txBody>
      </p:sp>
      <p:pic>
        <p:nvPicPr>
          <p:cNvPr id="18434" name="Picture 2" descr="https://sphotos-a.xx.fbcdn.net/hphotos-frc3/969736_10151422141306714_1714023424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133600"/>
            <a:ext cx="2362200" cy="3149600"/>
          </a:xfrm>
          <a:prstGeom prst="rect">
            <a:avLst/>
          </a:prstGeom>
          <a:noFill/>
        </p:spPr>
      </p:pic>
      <p:pic>
        <p:nvPicPr>
          <p:cNvPr id="18436" name="Picture 4" descr="https://sphotos-a.xx.fbcdn.net/hphotos-ash3/9757_10151422145436714_1060853176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2209800"/>
            <a:ext cx="3200400" cy="2667000"/>
          </a:xfrm>
          <a:prstGeom prst="rect">
            <a:avLst/>
          </a:prstGeom>
          <a:noFill/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2209800"/>
            <a:ext cx="2105025" cy="2863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Ryan!</a:t>
            </a:r>
            <a:endParaRPr lang="en-US" dirty="0"/>
          </a:p>
        </p:txBody>
      </p:sp>
      <p:pic>
        <p:nvPicPr>
          <p:cNvPr id="19458" name="Picture 2" descr="https://fbcdn-sphotos-e-a.akamaihd.net/hphotos-ak-ash4/429911_10151422139616714_1749450745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219200"/>
            <a:ext cx="2228850" cy="2971800"/>
          </a:xfrm>
          <a:prstGeom prst="rect">
            <a:avLst/>
          </a:prstGeom>
          <a:noFill/>
        </p:spPr>
      </p:pic>
      <p:pic>
        <p:nvPicPr>
          <p:cNvPr id="19460" name="Picture 4" descr="https://fbcdn-sphotos-f-a.akamaihd.net/hphotos-ak-prn1/943039_10151422142631714_658426601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1371600"/>
            <a:ext cx="3657600" cy="2743200"/>
          </a:xfrm>
          <a:prstGeom prst="rect">
            <a:avLst/>
          </a:prstGeom>
          <a:noFill/>
        </p:spPr>
      </p:pic>
      <p:pic>
        <p:nvPicPr>
          <p:cNvPr id="19462" name="Picture 6" descr="https://sphotos-a.xx.fbcdn.net/hphotos-ash3/941573_10151422138541714_444451827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9400" y="4419600"/>
            <a:ext cx="2895600" cy="2171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Kristen! (Jet-Life)</a:t>
            </a:r>
            <a:endParaRPr lang="en-US" dirty="0"/>
          </a:p>
        </p:txBody>
      </p:sp>
      <p:pic>
        <p:nvPicPr>
          <p:cNvPr id="20482" name="Picture 2" descr="https://fbcdn-sphotos-g-a.akamaihd.net/hphotos-ak-prn1/6297_10151422143251714_1001679368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447800"/>
            <a:ext cx="3352800" cy="2514601"/>
          </a:xfrm>
          <a:prstGeom prst="rect">
            <a:avLst/>
          </a:prstGeom>
          <a:noFill/>
        </p:spPr>
      </p:pic>
      <p:pic>
        <p:nvPicPr>
          <p:cNvPr id="20484" name="Picture 4" descr="https://sphotos-a.xx.fbcdn.net/hphotos-ash3/580341_10151422147026714_2101910199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3505200"/>
            <a:ext cx="2320528" cy="3094038"/>
          </a:xfrm>
          <a:prstGeom prst="rect">
            <a:avLst/>
          </a:prstGeom>
          <a:noFill/>
        </p:spPr>
      </p:pic>
      <p:pic>
        <p:nvPicPr>
          <p:cNvPr id="20486" name="Picture 6" descr="https://fbcdn-sphotos-f-a.akamaihd.net/hphotos-ak-ash3/942564_10151422148381714_1313556358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4171950"/>
            <a:ext cx="3581400" cy="2686050"/>
          </a:xfrm>
          <a:prstGeom prst="rect">
            <a:avLst/>
          </a:prstGeom>
          <a:noFill/>
        </p:spPr>
      </p:pic>
      <p:pic>
        <p:nvPicPr>
          <p:cNvPr id="20487" name="Picture 7" descr="C:\Users\michael.bond\AppData\Local\Microsoft\Windows\Temporary Internet Files\Content.Outlook\ZHAINKFX\photo (7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4075112" y="1868488"/>
            <a:ext cx="2755900" cy="206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2349</TotalTime>
  <Words>30</Words>
  <Application>Microsoft Office PowerPoint</Application>
  <PresentationFormat>On-screen Show (4:3)</PresentationFormat>
  <Paragraphs>9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Foundry</vt:lpstr>
      <vt:lpstr>The Eccentric 8+Sara! </vt:lpstr>
      <vt:lpstr>Hillary!</vt:lpstr>
      <vt:lpstr>Lizz!</vt:lpstr>
      <vt:lpstr>Riley!</vt:lpstr>
      <vt:lpstr>Colton!</vt:lpstr>
      <vt:lpstr>Eva!</vt:lpstr>
      <vt:lpstr>Ryan!</vt:lpstr>
      <vt:lpstr>Kristen! (Jet-Life)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michael.bond</dc:creator>
  <cp:lastModifiedBy>Sara Peck</cp:lastModifiedBy>
  <cp:revision>6</cp:revision>
  <dcterms:created xsi:type="dcterms:W3CDTF">2013-05-29T05:20:43Z</dcterms:created>
  <dcterms:modified xsi:type="dcterms:W3CDTF">2013-06-03T20:03:05Z</dcterms:modified>
</cp:coreProperties>
</file>