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2100-20EC-4B03-8102-2F601A26EAA9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44E8A-83E6-4FF3-9061-249B9EDD6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1-Annabell, 2-Ashlin, 3-Deidra/Jacob, 4-Alli/Allison, 5-Keondre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4E8A-83E6-4FF3-9061-249B9EDD6D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AEB7566-EE53-4114-A6AE-DF900B5676D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D0E69C-EE41-4673-9335-987DD8B4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0"/>
            <a:ext cx="64770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oadway" pitchFamily="82" charset="0"/>
              </a:rPr>
              <a:t>Team 2:  </a:t>
            </a:r>
            <a:br>
              <a:rPr lang="en-US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chemeClr val="bg1"/>
                </a:solidFill>
                <a:latin typeface="Broadway" pitchFamily="82" charset="0"/>
              </a:rPr>
              <a:t>The Management</a:t>
            </a:r>
            <a:endParaRPr lang="en-US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3962400" cy="2971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Allison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Bieberle</a:t>
            </a:r>
            <a:endPara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Allison Doll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Annabell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Sanchez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Ashlin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Bohl</a:t>
            </a:r>
            <a:endPara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Keondre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Robertson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Jacob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Oglevie</a:t>
            </a:r>
            <a:endPara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Deidra Walker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26052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Mandy Watson</a:t>
            </a:r>
            <a:endParaRPr lang="en-US" sz="3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482" name="AutoShape 2" descr="https://mail-attachment.googleusercontent.com/attachment/u/0/?saduie=AG9B_P8Nvk0iiT7FMl9anN6cVHsh&amp;attid=0.1&amp;disp=emb&amp;view=att&amp;th=13eeebfa12afacf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3" name="Picture 3" descr="C:\Users\mandy.watson\AppData\Local\Microsoft\Windows\Temporary Internet Files\Content.IE5\J9C5PPPD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554904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143000"/>
          </a:xfrm>
        </p:spPr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  <p:pic>
        <p:nvPicPr>
          <p:cNvPr id="1027" name="Picture 3" descr="C:\Users\mandy.watson\Desktop\judge webb.jpg"/>
          <p:cNvPicPr>
            <a:picLocks noChangeAspect="1" noChangeArrowheads="1"/>
          </p:cNvPicPr>
          <p:nvPr/>
        </p:nvPicPr>
        <p:blipFill>
          <a:blip r:embed="rId2" cstate="print"/>
          <a:srcRect l="20635" t="21164" r="44444"/>
          <a:stretch>
            <a:fillRect/>
          </a:stretch>
        </p:blipFill>
        <p:spPr bwMode="auto">
          <a:xfrm>
            <a:off x="6019800" y="152400"/>
            <a:ext cx="2133600" cy="361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AutoShape 5" descr="https://mail-attachment.googleusercontent.com/attachment/u/0/?saduie=AG9B_P8Nvk0iiT7FMl9anN6cVHsh&amp;attid=0.1&amp;disp=emb&amp;view=att&amp;th=13eeebfa12afacf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ttps://fbcdn-sphotos-g-a.akamaihd.net/hphotos-ak-frc3/954654_10151422136496714_93959934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mandy.watson\Desktop\team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7239000" cy="1143000"/>
          </a:xfrm>
        </p:spPr>
        <p:txBody>
          <a:bodyPr/>
          <a:lstStyle/>
          <a:p>
            <a:r>
              <a:rPr lang="en-US" dirty="0" smtClean="0"/>
              <a:t>reaching new heights</a:t>
            </a:r>
            <a:endParaRPr lang="en-US" dirty="0"/>
          </a:p>
        </p:txBody>
      </p:sp>
      <p:pic>
        <p:nvPicPr>
          <p:cNvPr id="4098" name="Picture 2" descr="C:\Users\mandy.watson\Desktop\high ro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552700" cy="3403600"/>
          </a:xfrm>
          <a:prstGeom prst="rect">
            <a:avLst/>
          </a:prstGeom>
          <a:noFill/>
        </p:spPr>
      </p:pic>
      <p:pic>
        <p:nvPicPr>
          <p:cNvPr id="4100" name="Picture 4" descr="C:\Users\mandy.watson\Desktop\low rop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2971800"/>
          </a:xfrm>
          <a:prstGeom prst="rect">
            <a:avLst/>
          </a:prstGeom>
          <a:noFill/>
        </p:spPr>
      </p:pic>
      <p:pic>
        <p:nvPicPr>
          <p:cNvPr id="4101" name="Picture 5" descr="C:\Users\mandy.watson\Desktop\low ro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064000" cy="3048000"/>
          </a:xfrm>
          <a:prstGeom prst="rect">
            <a:avLst/>
          </a:prstGeom>
          <a:noFill/>
        </p:spPr>
      </p:pic>
      <p:pic>
        <p:nvPicPr>
          <p:cNvPr id="4102" name="Picture 6" descr="F:\DCIM\126___05\IMG_0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743575" y="3857625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7239000" cy="1143000"/>
          </a:xfrm>
        </p:spPr>
        <p:txBody>
          <a:bodyPr/>
          <a:lstStyle/>
          <a:p>
            <a:r>
              <a:rPr lang="en-US" dirty="0" smtClean="0"/>
              <a:t>Serving others</a:t>
            </a:r>
            <a:endParaRPr lang="en-US" dirty="0"/>
          </a:p>
        </p:txBody>
      </p:sp>
      <p:pic>
        <p:nvPicPr>
          <p:cNvPr id="5122" name="Picture 2" descr="F:\DCIM\126___05\IMG_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3314700"/>
          </a:xfrm>
          <a:prstGeom prst="rect">
            <a:avLst/>
          </a:prstGeom>
          <a:noFill/>
        </p:spPr>
      </p:pic>
      <p:pic>
        <p:nvPicPr>
          <p:cNvPr id="5123" name="Picture 3" descr="F:\DCIM\126___05\IMG_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2100263"/>
          </a:xfrm>
          <a:prstGeom prst="rect">
            <a:avLst/>
          </a:prstGeom>
          <a:noFill/>
        </p:spPr>
      </p:pic>
      <p:pic>
        <p:nvPicPr>
          <p:cNvPr id="5124" name="Picture 4" descr="F:\DCIM\126___05\IMG_0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724400"/>
            <a:ext cx="3048000" cy="2133600"/>
          </a:xfrm>
          <a:prstGeom prst="rect">
            <a:avLst/>
          </a:prstGeom>
          <a:noFill/>
        </p:spPr>
      </p:pic>
      <p:pic>
        <p:nvPicPr>
          <p:cNvPr id="5125" name="Picture 5" descr="F:\DCIM\126___05\IMG_0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71680"/>
            <a:ext cx="4648200" cy="348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391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recognizing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#1: Encouraging the Heart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#2: Inspire a Shared Vision</a:t>
            </a: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#3: Model the Way</a:t>
            </a: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#4: Challenge the Process</a:t>
            </a: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#5: Enable Others to Act</a:t>
            </a:r>
          </a:p>
        </p:txBody>
      </p:sp>
      <p:pic>
        <p:nvPicPr>
          <p:cNvPr id="2050" name="Picture 2" descr="C:\Users\mandy.watson\Desktop\chara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Rotarians</a:t>
            </a:r>
          </a:p>
          <a:p>
            <a:r>
              <a:rPr lang="en-US" dirty="0" smtClean="0"/>
              <a:t>Parents</a:t>
            </a:r>
          </a:p>
          <a:p>
            <a:r>
              <a:rPr lang="en-US" dirty="0" smtClean="0"/>
              <a:t>Counselors/Directors</a:t>
            </a:r>
          </a:p>
          <a:p>
            <a:r>
              <a:rPr lang="en-US" dirty="0" smtClean="0"/>
              <a:t>Southwestern College</a:t>
            </a:r>
          </a:p>
          <a:p>
            <a:r>
              <a:rPr lang="en-US" dirty="0" smtClean="0"/>
              <a:t>SC staff</a:t>
            </a:r>
          </a:p>
          <a:p>
            <a:r>
              <a:rPr lang="en-US" dirty="0" smtClean="0"/>
              <a:t>Everybody who made this possible!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photos-a.xx.fbcdn.net/hphotos-frc1/263254_10151422143876714_129174046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010400" cy="525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610</TotalTime>
  <Words>62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Team 2:   The Management</vt:lpstr>
      <vt:lpstr>Getting to know you</vt:lpstr>
      <vt:lpstr>reaching new heights</vt:lpstr>
      <vt:lpstr>Serving others</vt:lpstr>
      <vt:lpstr>recognizing characteristics</vt:lpstr>
      <vt:lpstr>Thank you!!!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2:   The Management</dc:title>
  <dc:creator>mandy.watson</dc:creator>
  <cp:lastModifiedBy>Sara Peck</cp:lastModifiedBy>
  <cp:revision>1</cp:revision>
  <dcterms:created xsi:type="dcterms:W3CDTF">2013-05-28T19:42:25Z</dcterms:created>
  <dcterms:modified xsi:type="dcterms:W3CDTF">2013-06-03T20:00:05Z</dcterms:modified>
</cp:coreProperties>
</file>