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4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7" r:id="rId8"/>
    <p:sldId id="262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>
        <p:scale>
          <a:sx n="76" d="100"/>
          <a:sy n="76" d="100"/>
        </p:scale>
        <p:origin x="-120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7CE24A-45FE-4B93-A379-F292056FB36E}" type="datetimeFigureOut">
              <a:rPr lang="en-US" smtClean="0"/>
              <a:t>6/3/2013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81D88F4F-1236-4D1F-BBE2-59612275D7A4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85" r:id="rId1"/>
    <p:sldLayoutId id="2147484586" r:id="rId2"/>
    <p:sldLayoutId id="2147484587" r:id="rId3"/>
    <p:sldLayoutId id="2147484588" r:id="rId4"/>
    <p:sldLayoutId id="2147484589" r:id="rId5"/>
    <p:sldLayoutId id="2147484590" r:id="rId6"/>
    <p:sldLayoutId id="2147484591" r:id="rId7"/>
    <p:sldLayoutId id="2147484592" r:id="rId8"/>
    <p:sldLayoutId id="2147484593" r:id="rId9"/>
    <p:sldLayoutId id="2147484594" r:id="rId10"/>
    <p:sldLayoutId id="21474845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676400"/>
            <a:ext cx="6629400" cy="15240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latin typeface="Comic Sans MS" pitchFamily="66" charset="0"/>
              </a:rPr>
              <a:t>Simple Men</a:t>
            </a:r>
            <a:endParaRPr lang="en-US" sz="4800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3203574"/>
            <a:ext cx="4572000" cy="1825625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Simple Living, High Thinking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980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3124200"/>
          </a:xfrm>
        </p:spPr>
        <p:txBody>
          <a:bodyPr/>
          <a:lstStyle/>
          <a:p>
            <a:pPr algn="ctr"/>
            <a:r>
              <a:rPr lang="en-US" dirty="0" smtClean="0"/>
              <a:t>HAPPY BIRTHDAY, MICHAEL B #1</a:t>
            </a:r>
            <a:endParaRPr lang="en-US" dirty="0"/>
          </a:p>
        </p:txBody>
      </p:sp>
      <p:pic>
        <p:nvPicPr>
          <p:cNvPr id="7170" name="Picture 2" descr="C:\Users\michael.becker\AppData\Local\Microsoft\Windows\Temporary Internet Files\Content.IE5\0BZTJWOS\MC90043021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706" y="2743200"/>
            <a:ext cx="2922588" cy="312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7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76500"/>
            <a:ext cx="9144000" cy="1905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Our Starting Point of View</a:t>
            </a:r>
            <a:endParaRPr lang="en-US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6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Inspire A Shared Vision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5794346" cy="3733800"/>
          </a:xfrm>
        </p:spPr>
        <p:txBody>
          <a:bodyPr/>
          <a:lstStyle/>
          <a:p>
            <a:r>
              <a:rPr lang="en-US" sz="2800" dirty="0" smtClean="0">
                <a:latin typeface="Comic Sans MS" pitchFamily="66" charset="0"/>
              </a:rPr>
              <a:t>Effectively communicating to reach a common goal.</a:t>
            </a:r>
          </a:p>
          <a:p>
            <a:r>
              <a:rPr lang="en-US" sz="2800" dirty="0" smtClean="0">
                <a:latin typeface="Comic Sans MS" pitchFamily="66" charset="0"/>
              </a:rPr>
              <a:t>Activity: Legos</a:t>
            </a:r>
          </a:p>
          <a:p>
            <a:r>
              <a:rPr lang="en-US" sz="2800" dirty="0">
                <a:latin typeface="Comic Sans MS" pitchFamily="66" charset="0"/>
              </a:rPr>
              <a:t>How can we take this back home with us?</a:t>
            </a:r>
          </a:p>
          <a:p>
            <a:endParaRPr lang="en-US" dirty="0"/>
          </a:p>
        </p:txBody>
      </p:sp>
      <p:pic>
        <p:nvPicPr>
          <p:cNvPr id="2050" name="Picture 2" descr="https://fbcdn-sphotos-d-a.akamaihd.net/hphotos-ak-ash4/425025_10151422136761714_829505387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46" y="1981200"/>
            <a:ext cx="2457449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5354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Model The Way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Leading by example</a:t>
            </a:r>
          </a:p>
          <a:p>
            <a:r>
              <a:rPr lang="en-US" sz="2800" dirty="0" smtClean="0">
                <a:latin typeface="Comic Sans MS" pitchFamily="66" charset="0"/>
              </a:rPr>
              <a:t>Activity: Charades</a:t>
            </a:r>
          </a:p>
          <a:p>
            <a:r>
              <a:rPr lang="en-US" sz="2800" dirty="0">
                <a:latin typeface="Comic Sans MS" pitchFamily="66" charset="0"/>
              </a:rPr>
              <a:t>How can we take this back home with us?</a:t>
            </a:r>
          </a:p>
          <a:p>
            <a:endParaRPr lang="en-US" sz="2800" dirty="0"/>
          </a:p>
        </p:txBody>
      </p:sp>
      <p:pic>
        <p:nvPicPr>
          <p:cNvPr id="1026" name="Picture 2" descr="https://fbcdn-sphotos-f-a.akamaihd.net/hphotos-ak-frc1/400804_10151422149701714_135428599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00400"/>
            <a:ext cx="4041775" cy="30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96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Challenge The Process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Don’t always take the easy way out</a:t>
            </a:r>
          </a:p>
          <a:p>
            <a:r>
              <a:rPr lang="en-US" sz="2800" dirty="0" smtClean="0">
                <a:latin typeface="Comic Sans MS" pitchFamily="66" charset="0"/>
              </a:rPr>
              <a:t>Activity: Tire Challenge</a:t>
            </a:r>
          </a:p>
          <a:p>
            <a:r>
              <a:rPr lang="en-US" sz="2800" dirty="0">
                <a:latin typeface="Comic Sans MS" pitchFamily="66" charset="0"/>
              </a:rPr>
              <a:t>How can we take this back home with us?</a:t>
            </a:r>
          </a:p>
          <a:p>
            <a:endParaRPr lang="en-US" sz="2800" dirty="0">
              <a:latin typeface="Comic Sans MS" pitchFamily="66" charset="0"/>
            </a:endParaRPr>
          </a:p>
        </p:txBody>
      </p:sp>
      <p:pic>
        <p:nvPicPr>
          <p:cNvPr id="3076" name="Picture 4" descr="https://sphotos-a.xx.fbcdn.net/hphotos-prn2/954848_10151422149336714_116265725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3156857"/>
            <a:ext cx="4267199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90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Enable Others To Act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600201"/>
            <a:ext cx="5519057" cy="3733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Always try to get people involved</a:t>
            </a:r>
          </a:p>
          <a:p>
            <a:r>
              <a:rPr lang="en-US" sz="2800" dirty="0" smtClean="0">
                <a:latin typeface="Comic Sans MS" pitchFamily="66" charset="0"/>
              </a:rPr>
              <a:t>Activity: Making a model</a:t>
            </a:r>
          </a:p>
          <a:p>
            <a:r>
              <a:rPr lang="en-US" sz="2800" dirty="0" smtClean="0">
                <a:latin typeface="Comic Sans MS" pitchFamily="66" charset="0"/>
              </a:rPr>
              <a:t>How </a:t>
            </a:r>
            <a:r>
              <a:rPr lang="en-US" sz="2800" dirty="0">
                <a:latin typeface="Comic Sans MS" pitchFamily="66" charset="0"/>
              </a:rPr>
              <a:t>can we take this back home with us?</a:t>
            </a:r>
          </a:p>
          <a:p>
            <a:pPr marL="68580" indent="0">
              <a:buNone/>
            </a:pPr>
            <a:endParaRPr lang="en-US" sz="2800" dirty="0" smtClean="0">
              <a:latin typeface="Comic Sans MS" pitchFamily="66" charset="0"/>
            </a:endParaRPr>
          </a:p>
        </p:txBody>
      </p:sp>
      <p:pic>
        <p:nvPicPr>
          <p:cNvPr id="6146" name="Picture 2" descr="https://sphotos-b.xx.fbcdn.net/hphotos-ash4/485534_10151422139521714_230180130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857" y="1371600"/>
            <a:ext cx="27432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03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Encourage The Heart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Always support each others actions</a:t>
            </a:r>
          </a:p>
          <a:p>
            <a:r>
              <a:rPr lang="en-US" sz="2800" dirty="0" smtClean="0">
                <a:latin typeface="Comic Sans MS" pitchFamily="66" charset="0"/>
              </a:rPr>
              <a:t>Activity: A Questionnaire </a:t>
            </a:r>
          </a:p>
          <a:p>
            <a:r>
              <a:rPr lang="en-US" sz="2800" dirty="0" smtClean="0">
                <a:latin typeface="Comic Sans MS" pitchFamily="66" charset="0"/>
              </a:rPr>
              <a:t>How can we take this back home with us?</a:t>
            </a:r>
          </a:p>
        </p:txBody>
      </p:sp>
      <p:pic>
        <p:nvPicPr>
          <p:cNvPr id="5124" name="Picture 4" descr="https://fbcdn-sphotos-g-a.akamaihd.net/hphotos-ak-frc3/971022_10151422148226714_259653641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76600"/>
            <a:ext cx="41148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12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Challenges</a:t>
            </a:r>
            <a:endParaRPr lang="en-US" sz="4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Make it your goal to get to know 3 people personally.</a:t>
            </a:r>
          </a:p>
          <a:p>
            <a:r>
              <a:rPr lang="en-US" sz="2800" dirty="0" smtClean="0">
                <a:latin typeface="Comic Sans MS" pitchFamily="66" charset="0"/>
              </a:rPr>
              <a:t>Make it a goal to do something that is normally a struggle for you.</a:t>
            </a:r>
          </a:p>
          <a:p>
            <a:r>
              <a:rPr lang="en-US" sz="2800" dirty="0" smtClean="0">
                <a:latin typeface="Comic Sans MS" pitchFamily="66" charset="0"/>
              </a:rPr>
              <a:t>Make it a goal to live out servant leadership everyday.</a:t>
            </a:r>
          </a:p>
          <a:p>
            <a:r>
              <a:rPr lang="en-US" sz="2800" dirty="0" smtClean="0">
                <a:latin typeface="Comic Sans MS" pitchFamily="66" charset="0"/>
              </a:rPr>
              <a:t>Make it a goal to take something from this camp to your high school.</a:t>
            </a:r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1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omic Sans MS" pitchFamily="66" charset="0"/>
              </a:rPr>
              <a:t>Ending Point of View</a:t>
            </a:r>
            <a:endParaRPr lang="en-US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2125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Custom 2">
      <a:dk1>
        <a:sysClr val="windowText" lastClr="000000"/>
      </a:dk1>
      <a:lt1>
        <a:srgbClr val="000000"/>
      </a:lt1>
      <a:dk2>
        <a:srgbClr val="FFFFAC"/>
      </a:dk2>
      <a:lt2>
        <a:srgbClr val="FF0000"/>
      </a:lt2>
      <a:accent1>
        <a:srgbClr val="BF0000"/>
      </a:accent1>
      <a:accent2>
        <a:srgbClr val="FFCBCC"/>
      </a:accent2>
      <a:accent3>
        <a:srgbClr val="7F0000"/>
      </a:accent3>
      <a:accent4>
        <a:srgbClr val="80716A"/>
      </a:accent4>
      <a:accent5>
        <a:srgbClr val="FFCBCC"/>
      </a:accent5>
      <a:accent6>
        <a:srgbClr val="FF6566"/>
      </a:accent6>
      <a:hlink>
        <a:srgbClr val="FF3333"/>
      </a:hlink>
      <a:folHlink>
        <a:srgbClr val="FF707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2432</TotalTime>
  <Words>192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 Pop</vt:lpstr>
      <vt:lpstr>Simple Men</vt:lpstr>
      <vt:lpstr>Our Starting Point of View</vt:lpstr>
      <vt:lpstr>Inspire A Shared Vision</vt:lpstr>
      <vt:lpstr>Model The Way</vt:lpstr>
      <vt:lpstr>Challenge The Process</vt:lpstr>
      <vt:lpstr>Enable Others To Act</vt:lpstr>
      <vt:lpstr>Encourage The Heart</vt:lpstr>
      <vt:lpstr>Challenges</vt:lpstr>
      <vt:lpstr>Ending Point of View</vt:lpstr>
      <vt:lpstr>HAPPY BIRTHDAY, MICHAEL B #1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Becker</dc:creator>
  <cp:lastModifiedBy>Sara Peck</cp:lastModifiedBy>
  <cp:revision>15</cp:revision>
  <dcterms:created xsi:type="dcterms:W3CDTF">2013-05-29T04:10:49Z</dcterms:created>
  <dcterms:modified xsi:type="dcterms:W3CDTF">2013-06-03T20:02:26Z</dcterms:modified>
</cp:coreProperties>
</file>