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39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30EDB450-2523-4EDF-837E-AAF8878A99B6}" type="datetimeFigureOut">
              <a:rPr lang="en-US" smtClean="0"/>
              <a:pPr/>
              <a:t>6/29/2012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1DC9E2B-07B5-40C7-B16B-3454C290BB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animoto.com/play/LCiOjPJ0htb11VTJHeOpAA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X Men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6324600"/>
            <a:ext cx="716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      Jared, Victoria, Bri, Ivy, Annie, Trevor, Ren, Brandon, Emma, and Gracie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1-Getting to Know You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Water Games</a:t>
            </a:r>
          </a:p>
          <a:p>
            <a:r>
              <a:rPr lang="en-US" dirty="0" smtClean="0"/>
              <a:t>Rotary Picnic</a:t>
            </a:r>
          </a:p>
          <a:p>
            <a:r>
              <a:rPr lang="en-US" dirty="0" smtClean="0"/>
              <a:t>Interest Sessions</a:t>
            </a:r>
          </a:p>
          <a:p>
            <a:pPr lvl="1"/>
            <a:r>
              <a:rPr lang="en-US" dirty="0" smtClean="0"/>
              <a:t>Gaming</a:t>
            </a:r>
          </a:p>
          <a:p>
            <a:pPr lvl="1"/>
            <a:r>
              <a:rPr lang="en-US" dirty="0" smtClean="0"/>
              <a:t>Cooking</a:t>
            </a:r>
          </a:p>
          <a:p>
            <a:r>
              <a:rPr lang="en-US" dirty="0" smtClean="0"/>
              <a:t>Hall Decorations</a:t>
            </a:r>
          </a:p>
          <a:p>
            <a:pPr lvl="1"/>
            <a:r>
              <a:rPr lang="en-US" dirty="0" smtClean="0"/>
              <a:t>Branding Ourselves</a:t>
            </a:r>
          </a:p>
          <a:p>
            <a:r>
              <a:rPr lang="en-US" dirty="0" smtClean="0"/>
              <a:t>Capture the Flag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2- Camp Horizon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Ropes</a:t>
            </a:r>
          </a:p>
          <a:p>
            <a:pPr lvl="1"/>
            <a:r>
              <a:rPr lang="en-US" dirty="0" smtClean="0"/>
              <a:t>High</a:t>
            </a:r>
          </a:p>
          <a:p>
            <a:pPr lvl="1"/>
            <a:r>
              <a:rPr lang="en-US" dirty="0" smtClean="0"/>
              <a:t>Low</a:t>
            </a:r>
          </a:p>
          <a:p>
            <a:r>
              <a:rPr lang="en-US" dirty="0" smtClean="0"/>
              <a:t>Model the Way</a:t>
            </a:r>
          </a:p>
          <a:p>
            <a:pPr lvl="1"/>
            <a:r>
              <a:rPr lang="en-US" dirty="0" smtClean="0"/>
              <a:t>Breaking Stereotypes</a:t>
            </a:r>
          </a:p>
          <a:p>
            <a:r>
              <a:rPr lang="en-US" dirty="0" smtClean="0"/>
              <a:t>Inspire A Shared Vision</a:t>
            </a:r>
          </a:p>
          <a:p>
            <a:pPr lvl="1"/>
            <a:r>
              <a:rPr lang="en-US" dirty="0" smtClean="0"/>
              <a:t>Survival Kit</a:t>
            </a:r>
          </a:p>
          <a:p>
            <a:r>
              <a:rPr lang="en-US" dirty="0" smtClean="0"/>
              <a:t>Speaker Lily Wu</a:t>
            </a:r>
          </a:p>
          <a:p>
            <a:r>
              <a:rPr lang="en-US" dirty="0" smtClean="0"/>
              <a:t>Sardines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3 Ponca City Service Day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Memorial Day Flags</a:t>
            </a:r>
          </a:p>
          <a:p>
            <a:r>
              <a:rPr lang="en-US" dirty="0" smtClean="0"/>
              <a:t>Challenge the Process</a:t>
            </a:r>
          </a:p>
          <a:p>
            <a:pPr lvl="1"/>
            <a:r>
              <a:rPr lang="en-US" dirty="0" smtClean="0"/>
              <a:t>PB&amp;J  Activity</a:t>
            </a:r>
          </a:p>
          <a:p>
            <a:r>
              <a:rPr lang="en-US" dirty="0" smtClean="0"/>
              <a:t>Traveled to the White Eagle Allotment</a:t>
            </a:r>
          </a:p>
          <a:p>
            <a:pPr lvl="1"/>
            <a:r>
              <a:rPr lang="en-US" dirty="0" smtClean="0"/>
              <a:t>Sorted Clothes</a:t>
            </a:r>
          </a:p>
          <a:p>
            <a:pPr lvl="1"/>
            <a:r>
              <a:rPr lang="en-US" dirty="0" smtClean="0"/>
              <a:t>Flooring</a:t>
            </a:r>
          </a:p>
          <a:p>
            <a:pPr lvl="1"/>
            <a:r>
              <a:rPr lang="en-US" dirty="0" smtClean="0"/>
              <a:t>Yard Work</a:t>
            </a:r>
          </a:p>
          <a:p>
            <a:pPr lvl="1"/>
            <a:r>
              <a:rPr lang="en-US" dirty="0" smtClean="0"/>
              <a:t>Carnival</a:t>
            </a:r>
          </a:p>
          <a:p>
            <a:pPr lvl="1"/>
            <a:r>
              <a:rPr lang="en-US" dirty="0" smtClean="0"/>
              <a:t>Tie Die Shirts</a:t>
            </a:r>
          </a:p>
          <a:p>
            <a:pPr lvl="1"/>
            <a:r>
              <a:rPr lang="en-US" dirty="0" smtClean="0"/>
              <a:t>Cultural Experience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Day 4- Celebration Day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Olympics</a:t>
            </a:r>
          </a:p>
          <a:p>
            <a:r>
              <a:rPr lang="en-US" dirty="0" smtClean="0"/>
              <a:t>Enable Others to Act</a:t>
            </a:r>
          </a:p>
          <a:p>
            <a:pPr lvl="1"/>
            <a:r>
              <a:rPr lang="en-US" dirty="0" smtClean="0"/>
              <a:t>Knot Game</a:t>
            </a:r>
          </a:p>
          <a:p>
            <a:r>
              <a:rPr lang="en-US" dirty="0" smtClean="0"/>
              <a:t>Encourage the Heart</a:t>
            </a:r>
          </a:p>
          <a:p>
            <a:pPr lvl="1"/>
            <a:r>
              <a:rPr lang="en-US" dirty="0" smtClean="0"/>
              <a:t>Heart Awards</a:t>
            </a:r>
          </a:p>
          <a:p>
            <a:r>
              <a:rPr lang="en-US" dirty="0" err="1" smtClean="0"/>
              <a:t>Dodgeball</a:t>
            </a:r>
            <a:endParaRPr lang="en-US" dirty="0" smtClean="0"/>
          </a:p>
          <a:p>
            <a:r>
              <a:rPr lang="en-US" dirty="0" smtClean="0"/>
              <a:t>Leadership Panel</a:t>
            </a:r>
          </a:p>
          <a:p>
            <a:r>
              <a:rPr lang="en-US" dirty="0" smtClean="0"/>
              <a:t>Interest Groups</a:t>
            </a:r>
          </a:p>
          <a:p>
            <a:pPr lvl="1"/>
            <a:r>
              <a:rPr lang="en-US" dirty="0" smtClean="0"/>
              <a:t>Gaming &amp; Cooking</a:t>
            </a:r>
          </a:p>
          <a:p>
            <a:r>
              <a:rPr lang="en-US" dirty="0" smtClean="0"/>
              <a:t>Ice cream social/ Charades</a:t>
            </a:r>
          </a:p>
          <a:p>
            <a:r>
              <a:rPr lang="en-US" dirty="0" smtClean="0"/>
              <a:t>Pool </a:t>
            </a:r>
          </a:p>
          <a:p>
            <a:pPr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>
                <a:hlinkClick r:id="rId2"/>
              </a:rPr>
              <a:t>http://animoto.com/play/LCiOjPJ0htb11VTJHeOpAA</a:t>
            </a:r>
            <a:r>
              <a:rPr lang="en-US" smtClean="0"/>
              <a:t> </a:t>
            </a:r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1771</TotalTime>
  <Words>130</Words>
  <Application>Microsoft Office PowerPoint</Application>
  <PresentationFormat>On-screen Show (4:3)</PresentationFormat>
  <Paragraphs>48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Module</vt:lpstr>
      <vt:lpstr>The X Men</vt:lpstr>
      <vt:lpstr>Day 1-Getting to Know You</vt:lpstr>
      <vt:lpstr>Day 2- Camp Horizon </vt:lpstr>
      <vt:lpstr>Day 3 Ponca City Service Day </vt:lpstr>
      <vt:lpstr>Day 4- Celebration Day  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X Men</dc:title>
  <dc:creator>Erin.Buster</dc:creator>
  <cp:lastModifiedBy>Dylan.Moore</cp:lastModifiedBy>
  <cp:revision>36</cp:revision>
  <dcterms:created xsi:type="dcterms:W3CDTF">2012-05-29T22:13:24Z</dcterms:created>
  <dcterms:modified xsi:type="dcterms:W3CDTF">2012-06-29T18:48:53Z</dcterms:modified>
</cp:coreProperties>
</file>