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9191C-FA78-4F55-99B4-5D802811FE2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B9B2DF-6F95-49AB-9A56-3E0EE89096F8}">
      <dgm:prSet phldrT="[Text]"/>
      <dgm:spPr>
        <a:solidFill>
          <a:srgbClr val="7030A0"/>
        </a:solidFill>
      </dgm:spPr>
      <dgm:t>
        <a:bodyPr/>
        <a:lstStyle/>
        <a:p>
          <a:pPr algn="ctr"/>
          <a:r>
            <a:rPr lang="en-US"/>
            <a:t>President</a:t>
          </a:r>
        </a:p>
        <a:p>
          <a:pPr algn="ctr"/>
          <a:r>
            <a:rPr lang="en-US"/>
            <a:t>(elected) </a:t>
          </a:r>
        </a:p>
      </dgm:t>
    </dgm:pt>
    <dgm:pt modelId="{FCA50F9F-B718-41D2-96E3-9771C11134F0}" type="parTrans" cxnId="{44478FB8-926D-47BA-9E51-AEA7DC3233B1}">
      <dgm:prSet/>
      <dgm:spPr/>
      <dgm:t>
        <a:bodyPr/>
        <a:lstStyle/>
        <a:p>
          <a:pPr algn="ctr"/>
          <a:endParaRPr lang="en-US"/>
        </a:p>
      </dgm:t>
    </dgm:pt>
    <dgm:pt modelId="{F9E889F5-E616-4AFD-B10A-8D4F083E2812}" type="sibTrans" cxnId="{44478FB8-926D-47BA-9E51-AEA7DC3233B1}">
      <dgm:prSet/>
      <dgm:spPr/>
      <dgm:t>
        <a:bodyPr/>
        <a:lstStyle/>
        <a:p>
          <a:pPr algn="ctr"/>
          <a:endParaRPr lang="en-US"/>
        </a:p>
      </dgm:t>
    </dgm:pt>
    <dgm:pt modelId="{85C349A5-DC1D-4579-B267-177A5EC4F81B}" type="asst">
      <dgm:prSet phldrT="[Text]"/>
      <dgm:spPr/>
      <dgm:t>
        <a:bodyPr/>
        <a:lstStyle/>
        <a:p>
          <a:pPr algn="ctr"/>
          <a:r>
            <a:rPr lang="en-US"/>
            <a:t>Vice President of Administration</a:t>
          </a:r>
        </a:p>
        <a:p>
          <a:pPr algn="ctr"/>
          <a:r>
            <a:rPr lang="en-US"/>
            <a:t>(hired) </a:t>
          </a:r>
        </a:p>
      </dgm:t>
    </dgm:pt>
    <dgm:pt modelId="{71DBF9AD-D3D2-41B1-B65F-27F87AA1E877}" type="parTrans" cxnId="{043F27C3-C89B-4869-A705-E6C4EF1FBCA6}">
      <dgm:prSet/>
      <dgm:spPr/>
      <dgm:t>
        <a:bodyPr/>
        <a:lstStyle/>
        <a:p>
          <a:pPr algn="ctr"/>
          <a:endParaRPr lang="en-US"/>
        </a:p>
      </dgm:t>
    </dgm:pt>
    <dgm:pt modelId="{BFB470A6-8A73-4969-9745-9B6FCD275338}" type="sibTrans" cxnId="{043F27C3-C89B-4869-A705-E6C4EF1FBCA6}">
      <dgm:prSet/>
      <dgm:spPr/>
      <dgm:t>
        <a:bodyPr/>
        <a:lstStyle/>
        <a:p>
          <a:pPr algn="ctr"/>
          <a:endParaRPr lang="en-US"/>
        </a:p>
      </dgm:t>
    </dgm:pt>
    <dgm:pt modelId="{C1325650-3185-4A97-A073-72902FB46F4B}">
      <dgm:prSet phldrT="[Text]"/>
      <dgm:spPr/>
      <dgm:t>
        <a:bodyPr/>
        <a:lstStyle/>
        <a:p>
          <a:pPr algn="ctr"/>
          <a:r>
            <a:rPr lang="en-US"/>
            <a:t>Vice President of Finance </a:t>
          </a:r>
        </a:p>
        <a:p>
          <a:pPr algn="ctr"/>
          <a:r>
            <a:rPr lang="en-US"/>
            <a:t>(hired)</a:t>
          </a:r>
        </a:p>
      </dgm:t>
    </dgm:pt>
    <dgm:pt modelId="{E852AE48-0ACD-4830-A985-A1F471B89CE1}" type="parTrans" cxnId="{01505DE2-E439-4CCE-B874-4E409EF1C46D}">
      <dgm:prSet/>
      <dgm:spPr/>
      <dgm:t>
        <a:bodyPr/>
        <a:lstStyle/>
        <a:p>
          <a:pPr algn="ctr"/>
          <a:endParaRPr lang="en-US"/>
        </a:p>
      </dgm:t>
    </dgm:pt>
    <dgm:pt modelId="{48C34DFD-D238-4FDE-A95A-F707D374ACD3}" type="sibTrans" cxnId="{01505DE2-E439-4CCE-B874-4E409EF1C46D}">
      <dgm:prSet/>
      <dgm:spPr/>
      <dgm:t>
        <a:bodyPr/>
        <a:lstStyle/>
        <a:p>
          <a:pPr algn="ctr"/>
          <a:endParaRPr lang="en-US"/>
        </a:p>
      </dgm:t>
    </dgm:pt>
    <dgm:pt modelId="{1F0F7068-EC87-4BB7-AC7E-262E4B714E28}">
      <dgm:prSet phldrT="[Text]"/>
      <dgm:spPr/>
      <dgm:t>
        <a:bodyPr/>
        <a:lstStyle/>
        <a:p>
          <a:pPr algn="ctr"/>
          <a:r>
            <a:rPr lang="en-US"/>
            <a:t>Vice President of Communications</a:t>
          </a:r>
        </a:p>
        <a:p>
          <a:pPr algn="ctr"/>
          <a:r>
            <a:rPr lang="en-US"/>
            <a:t>(elected)  </a:t>
          </a:r>
        </a:p>
      </dgm:t>
    </dgm:pt>
    <dgm:pt modelId="{097B609F-B58B-495F-BA2C-DFD898D1827F}" type="parTrans" cxnId="{B1A633E8-F784-4821-823F-EDDFDD7BFD82}">
      <dgm:prSet/>
      <dgm:spPr/>
      <dgm:t>
        <a:bodyPr/>
        <a:lstStyle/>
        <a:p>
          <a:pPr algn="ctr"/>
          <a:endParaRPr lang="en-US"/>
        </a:p>
      </dgm:t>
    </dgm:pt>
    <dgm:pt modelId="{2FA45BE1-0766-473B-B1F0-BAAC9DE3577D}" type="sibTrans" cxnId="{B1A633E8-F784-4821-823F-EDDFDD7BFD82}">
      <dgm:prSet/>
      <dgm:spPr/>
      <dgm:t>
        <a:bodyPr/>
        <a:lstStyle/>
        <a:p>
          <a:pPr algn="ctr"/>
          <a:endParaRPr lang="en-US"/>
        </a:p>
      </dgm:t>
    </dgm:pt>
    <dgm:pt modelId="{DBBF2252-1C88-456A-AAC6-6E08EDCE0F5D}">
      <dgm:prSet phldrT="[Text]"/>
      <dgm:spPr/>
      <dgm:t>
        <a:bodyPr/>
        <a:lstStyle/>
        <a:p>
          <a:pPr algn="ctr"/>
          <a:r>
            <a:rPr lang="en-US"/>
            <a:t>Vice President of Student Concerns</a:t>
          </a:r>
        </a:p>
        <a:p>
          <a:pPr algn="ctr"/>
          <a:r>
            <a:rPr lang="en-US"/>
            <a:t>(hired) </a:t>
          </a:r>
        </a:p>
      </dgm:t>
    </dgm:pt>
    <dgm:pt modelId="{B8C19724-4E16-463C-93FE-28E78FAB0A0A}" type="parTrans" cxnId="{03BB0FD0-25FD-4F72-BB9C-07436D70BDC5}">
      <dgm:prSet/>
      <dgm:spPr/>
      <dgm:t>
        <a:bodyPr/>
        <a:lstStyle/>
        <a:p>
          <a:pPr algn="ctr"/>
          <a:endParaRPr lang="en-US"/>
        </a:p>
      </dgm:t>
    </dgm:pt>
    <dgm:pt modelId="{F2BACF60-A77A-47AD-9308-B328B0A0FBA4}" type="sibTrans" cxnId="{03BB0FD0-25FD-4F72-BB9C-07436D70BDC5}">
      <dgm:prSet/>
      <dgm:spPr/>
      <dgm:t>
        <a:bodyPr/>
        <a:lstStyle/>
        <a:p>
          <a:pPr algn="ctr"/>
          <a:endParaRPr lang="en-US"/>
        </a:p>
      </dgm:t>
    </dgm:pt>
    <dgm:pt modelId="{55924A85-FAB4-4B5D-A835-C5BA2137A8F0}">
      <dgm:prSet/>
      <dgm:spPr/>
      <dgm:t>
        <a:bodyPr/>
        <a:lstStyle/>
        <a:p>
          <a:pPr algn="ctr"/>
          <a:r>
            <a:rPr lang="en-US"/>
            <a:t>Vice President of RSO </a:t>
          </a:r>
        </a:p>
        <a:p>
          <a:pPr algn="ctr"/>
          <a:r>
            <a:rPr lang="en-US"/>
            <a:t>(hired)</a:t>
          </a:r>
        </a:p>
      </dgm:t>
    </dgm:pt>
    <dgm:pt modelId="{5441E927-956E-440C-9D2B-8FB5319F5A7D}" type="parTrans" cxnId="{DE591705-883C-4AFA-89D5-01F5FDCA3A38}">
      <dgm:prSet/>
      <dgm:spPr/>
      <dgm:t>
        <a:bodyPr/>
        <a:lstStyle/>
        <a:p>
          <a:pPr algn="ctr"/>
          <a:endParaRPr lang="en-US"/>
        </a:p>
      </dgm:t>
    </dgm:pt>
    <dgm:pt modelId="{21BC6DEB-9CCD-4E8F-ABBF-6B7266A93196}" type="sibTrans" cxnId="{DE591705-883C-4AFA-89D5-01F5FDCA3A38}">
      <dgm:prSet/>
      <dgm:spPr/>
      <dgm:t>
        <a:bodyPr/>
        <a:lstStyle/>
        <a:p>
          <a:pPr algn="ctr"/>
          <a:endParaRPr lang="en-US"/>
        </a:p>
      </dgm:t>
    </dgm:pt>
    <dgm:pt modelId="{0D1B487A-2568-4880-9F85-9CBB14D15DE9}">
      <dgm:prSet/>
      <dgm:spPr/>
      <dgm:t>
        <a:bodyPr/>
        <a:lstStyle/>
        <a:p>
          <a:r>
            <a:rPr lang="en-US"/>
            <a:t>Student Needs/Concerns </a:t>
          </a:r>
        </a:p>
      </dgm:t>
    </dgm:pt>
    <dgm:pt modelId="{9774AA6C-9D9B-4BD7-93A9-B6D6C0619322}" type="parTrans" cxnId="{C9E5596A-5AD4-4A4F-90C5-F87140488A55}">
      <dgm:prSet/>
      <dgm:spPr/>
      <dgm:t>
        <a:bodyPr/>
        <a:lstStyle/>
        <a:p>
          <a:endParaRPr lang="en-US"/>
        </a:p>
      </dgm:t>
    </dgm:pt>
    <dgm:pt modelId="{26CE02E4-F551-430C-84DA-B3863E846452}" type="sibTrans" cxnId="{C9E5596A-5AD4-4A4F-90C5-F87140488A55}">
      <dgm:prSet/>
      <dgm:spPr/>
      <dgm:t>
        <a:bodyPr/>
        <a:lstStyle/>
        <a:p>
          <a:endParaRPr lang="en-US"/>
        </a:p>
      </dgm:t>
    </dgm:pt>
    <dgm:pt modelId="{393CF778-4E43-4295-B6B4-75392376E400}">
      <dgm:prSet/>
      <dgm:spPr/>
      <dgm:t>
        <a:bodyPr/>
        <a:lstStyle/>
        <a:p>
          <a:r>
            <a:rPr lang="en-US"/>
            <a:t>VP of Activites</a:t>
          </a:r>
        </a:p>
        <a:p>
          <a:r>
            <a:rPr lang="en-US"/>
            <a:t>(hired) </a:t>
          </a:r>
        </a:p>
      </dgm:t>
    </dgm:pt>
    <dgm:pt modelId="{5B5947AC-4026-425C-9BF1-3EB97EDE653F}" type="parTrans" cxnId="{46917126-05AD-4055-9D61-AB55A918F026}">
      <dgm:prSet/>
      <dgm:spPr/>
      <dgm:t>
        <a:bodyPr/>
        <a:lstStyle/>
        <a:p>
          <a:endParaRPr lang="en-US"/>
        </a:p>
      </dgm:t>
    </dgm:pt>
    <dgm:pt modelId="{0046D55C-3011-4A78-BEC5-49E3CAC9EC8F}" type="sibTrans" cxnId="{46917126-05AD-4055-9D61-AB55A918F026}">
      <dgm:prSet/>
      <dgm:spPr/>
      <dgm:t>
        <a:bodyPr/>
        <a:lstStyle/>
        <a:p>
          <a:endParaRPr lang="en-US"/>
        </a:p>
      </dgm:t>
    </dgm:pt>
    <dgm:pt modelId="{36B96DCA-2AE4-46A1-8BA0-CD722FACDDAA}">
      <dgm:prSet/>
      <dgm:spPr/>
      <dgm:t>
        <a:bodyPr/>
        <a:lstStyle/>
        <a:p>
          <a:r>
            <a:rPr lang="en-US"/>
            <a:t>Student Organizations</a:t>
          </a:r>
        </a:p>
      </dgm:t>
    </dgm:pt>
    <dgm:pt modelId="{C27FB5C0-B422-401F-8319-E3EA2B30BD77}" type="parTrans" cxnId="{3CD3B5E7-3482-412C-B511-EFC37987A5BE}">
      <dgm:prSet/>
      <dgm:spPr/>
      <dgm:t>
        <a:bodyPr/>
        <a:lstStyle/>
        <a:p>
          <a:endParaRPr lang="en-US"/>
        </a:p>
      </dgm:t>
    </dgm:pt>
    <dgm:pt modelId="{16A04689-5BBB-4605-9089-5C91612A7D08}" type="sibTrans" cxnId="{3CD3B5E7-3482-412C-B511-EFC37987A5BE}">
      <dgm:prSet/>
      <dgm:spPr/>
      <dgm:t>
        <a:bodyPr/>
        <a:lstStyle/>
        <a:p>
          <a:endParaRPr lang="en-US"/>
        </a:p>
      </dgm:t>
    </dgm:pt>
    <dgm:pt modelId="{CA7F84D7-C726-48E3-B704-94C51E23D762}">
      <dgm:prSet/>
      <dgm:spPr/>
      <dgm:t>
        <a:bodyPr/>
        <a:lstStyle/>
        <a:p>
          <a:r>
            <a:rPr lang="en-US"/>
            <a:t>Activites and Publicity</a:t>
          </a:r>
        </a:p>
      </dgm:t>
    </dgm:pt>
    <dgm:pt modelId="{CE31F0C3-AE4E-445A-B80B-C2AEE12E082F}" type="parTrans" cxnId="{16EE7C74-AB49-4A0B-8E51-D3A354B2BC40}">
      <dgm:prSet/>
      <dgm:spPr/>
      <dgm:t>
        <a:bodyPr/>
        <a:lstStyle/>
        <a:p>
          <a:endParaRPr lang="en-US"/>
        </a:p>
      </dgm:t>
    </dgm:pt>
    <dgm:pt modelId="{BADD8EBE-D474-4938-BC71-1CC5BC24924A}" type="sibTrans" cxnId="{16EE7C74-AB49-4A0B-8E51-D3A354B2BC40}">
      <dgm:prSet/>
      <dgm:spPr/>
      <dgm:t>
        <a:bodyPr/>
        <a:lstStyle/>
        <a:p>
          <a:endParaRPr lang="en-US"/>
        </a:p>
      </dgm:t>
    </dgm:pt>
    <dgm:pt modelId="{99E50FF4-F382-451E-8197-7D465C07FE4B}" type="asst">
      <dgm:prSet/>
      <dgm:spPr>
        <a:solidFill>
          <a:srgbClr val="FFC000"/>
        </a:solidFill>
      </dgm:spPr>
      <dgm:t>
        <a:bodyPr/>
        <a:lstStyle/>
        <a:p>
          <a:r>
            <a:rPr lang="en-US"/>
            <a:t>Senate </a:t>
          </a:r>
        </a:p>
        <a:p>
          <a:r>
            <a:rPr lang="en-US"/>
            <a:t>(elected)</a:t>
          </a:r>
        </a:p>
      </dgm:t>
    </dgm:pt>
    <dgm:pt modelId="{B44C6293-1F5C-4396-807A-9E133327C463}" type="parTrans" cxnId="{9BFD7DD4-8CDE-4B97-BA51-DD6396D93E62}">
      <dgm:prSet/>
      <dgm:spPr/>
      <dgm:t>
        <a:bodyPr/>
        <a:lstStyle/>
        <a:p>
          <a:endParaRPr lang="en-US"/>
        </a:p>
      </dgm:t>
    </dgm:pt>
    <dgm:pt modelId="{1E72B4B5-6D5B-4E74-87CB-15A688FB83EB}" type="sibTrans" cxnId="{9BFD7DD4-8CDE-4B97-BA51-DD6396D93E62}">
      <dgm:prSet/>
      <dgm:spPr/>
      <dgm:t>
        <a:bodyPr/>
        <a:lstStyle/>
        <a:p>
          <a:endParaRPr lang="en-US"/>
        </a:p>
      </dgm:t>
    </dgm:pt>
    <dgm:pt modelId="{C6BCC125-732D-428C-9CBB-C692F51DE47C}" type="pres">
      <dgm:prSet presAssocID="{EB39191C-FA78-4F55-99B4-5D802811FE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437DA5-373E-42E0-B7DD-F8C08557C749}" type="pres">
      <dgm:prSet presAssocID="{FBB9B2DF-6F95-49AB-9A56-3E0EE89096F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7AC903-1F36-4FEA-A127-EA2068525D1B}" type="pres">
      <dgm:prSet presAssocID="{FBB9B2DF-6F95-49AB-9A56-3E0EE89096F8}" presName="rootComposite1" presStyleCnt="0"/>
      <dgm:spPr/>
      <dgm:t>
        <a:bodyPr/>
        <a:lstStyle/>
        <a:p>
          <a:endParaRPr lang="en-US"/>
        </a:p>
      </dgm:t>
    </dgm:pt>
    <dgm:pt modelId="{4E361A44-7D95-4014-9053-073D98437BF3}" type="pres">
      <dgm:prSet presAssocID="{FBB9B2DF-6F95-49AB-9A56-3E0EE89096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1EF185-99F8-40DE-BE40-4938EC60BAB8}" type="pres">
      <dgm:prSet presAssocID="{FBB9B2DF-6F95-49AB-9A56-3E0EE89096F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EB65A9-A6DD-428F-AC1F-CD8469B7C042}" type="pres">
      <dgm:prSet presAssocID="{FBB9B2DF-6F95-49AB-9A56-3E0EE89096F8}" presName="hierChild2" presStyleCnt="0"/>
      <dgm:spPr/>
      <dgm:t>
        <a:bodyPr/>
        <a:lstStyle/>
        <a:p>
          <a:endParaRPr lang="en-US"/>
        </a:p>
      </dgm:t>
    </dgm:pt>
    <dgm:pt modelId="{65267562-5F04-44CC-9AD1-74F7E7CA34DA}" type="pres">
      <dgm:prSet presAssocID="{E852AE48-0ACD-4830-A985-A1F471B89CE1}" presName="Name37" presStyleLbl="parChTrans1D2" presStyleIdx="0" presStyleCnt="7"/>
      <dgm:spPr/>
      <dgm:t>
        <a:bodyPr/>
        <a:lstStyle/>
        <a:p>
          <a:endParaRPr lang="en-US"/>
        </a:p>
      </dgm:t>
    </dgm:pt>
    <dgm:pt modelId="{48C4CE57-E795-4B87-9C7E-BC448F865244}" type="pres">
      <dgm:prSet presAssocID="{C1325650-3185-4A97-A073-72902FB46F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5ECB20-DC3F-4E5F-9A6D-9930D8B7A638}" type="pres">
      <dgm:prSet presAssocID="{C1325650-3185-4A97-A073-72902FB46F4B}" presName="rootComposite" presStyleCnt="0"/>
      <dgm:spPr/>
      <dgm:t>
        <a:bodyPr/>
        <a:lstStyle/>
        <a:p>
          <a:endParaRPr lang="en-US"/>
        </a:p>
      </dgm:t>
    </dgm:pt>
    <dgm:pt modelId="{03969164-18D2-46B5-A8A7-33BFB3ED4C72}" type="pres">
      <dgm:prSet presAssocID="{C1325650-3185-4A97-A073-72902FB46F4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CDF6B-7A61-44C0-B3F6-B3893D28172A}" type="pres">
      <dgm:prSet presAssocID="{C1325650-3185-4A97-A073-72902FB46F4B}" presName="rootConnector" presStyleLbl="node2" presStyleIdx="0" presStyleCnt="5"/>
      <dgm:spPr/>
      <dgm:t>
        <a:bodyPr/>
        <a:lstStyle/>
        <a:p>
          <a:endParaRPr lang="en-US"/>
        </a:p>
      </dgm:t>
    </dgm:pt>
    <dgm:pt modelId="{00AC5331-FF79-4BD3-99F4-0CD80C56F42D}" type="pres">
      <dgm:prSet presAssocID="{C1325650-3185-4A97-A073-72902FB46F4B}" presName="hierChild4" presStyleCnt="0"/>
      <dgm:spPr/>
      <dgm:t>
        <a:bodyPr/>
        <a:lstStyle/>
        <a:p>
          <a:endParaRPr lang="en-US"/>
        </a:p>
      </dgm:t>
    </dgm:pt>
    <dgm:pt modelId="{21EDCCD3-A548-4F60-9B8F-B08A528AF7BB}" type="pres">
      <dgm:prSet presAssocID="{C1325650-3185-4A97-A073-72902FB46F4B}" presName="hierChild5" presStyleCnt="0"/>
      <dgm:spPr/>
      <dgm:t>
        <a:bodyPr/>
        <a:lstStyle/>
        <a:p>
          <a:endParaRPr lang="en-US"/>
        </a:p>
      </dgm:t>
    </dgm:pt>
    <dgm:pt modelId="{117A4E75-CBFE-45FB-AD66-009274EF3C91}" type="pres">
      <dgm:prSet presAssocID="{097B609F-B58B-495F-BA2C-DFD898D1827F}" presName="Name37" presStyleLbl="parChTrans1D2" presStyleIdx="1" presStyleCnt="7"/>
      <dgm:spPr/>
      <dgm:t>
        <a:bodyPr/>
        <a:lstStyle/>
        <a:p>
          <a:endParaRPr lang="en-US"/>
        </a:p>
      </dgm:t>
    </dgm:pt>
    <dgm:pt modelId="{E1680122-0AE5-424B-90AC-FA732910BCCA}" type="pres">
      <dgm:prSet presAssocID="{1F0F7068-EC87-4BB7-AC7E-262E4B714E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802172A-9BD1-42AB-AC60-BBE8A904F508}" type="pres">
      <dgm:prSet presAssocID="{1F0F7068-EC87-4BB7-AC7E-262E4B714E28}" presName="rootComposite" presStyleCnt="0"/>
      <dgm:spPr/>
      <dgm:t>
        <a:bodyPr/>
        <a:lstStyle/>
        <a:p>
          <a:endParaRPr lang="en-US"/>
        </a:p>
      </dgm:t>
    </dgm:pt>
    <dgm:pt modelId="{A58D10B8-5776-4336-8CAD-03CF57E350D8}" type="pres">
      <dgm:prSet presAssocID="{1F0F7068-EC87-4BB7-AC7E-262E4B714E2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BB3BBF-AE20-4AD2-B487-4881FA238202}" type="pres">
      <dgm:prSet presAssocID="{1F0F7068-EC87-4BB7-AC7E-262E4B714E28}" presName="rootConnector" presStyleLbl="node2" presStyleIdx="1" presStyleCnt="5"/>
      <dgm:spPr/>
      <dgm:t>
        <a:bodyPr/>
        <a:lstStyle/>
        <a:p>
          <a:endParaRPr lang="en-US"/>
        </a:p>
      </dgm:t>
    </dgm:pt>
    <dgm:pt modelId="{57E31E8A-1B40-4FA3-97C9-E403C7EEA61A}" type="pres">
      <dgm:prSet presAssocID="{1F0F7068-EC87-4BB7-AC7E-262E4B714E28}" presName="hierChild4" presStyleCnt="0"/>
      <dgm:spPr/>
      <dgm:t>
        <a:bodyPr/>
        <a:lstStyle/>
        <a:p>
          <a:endParaRPr lang="en-US"/>
        </a:p>
      </dgm:t>
    </dgm:pt>
    <dgm:pt modelId="{EFB071F2-7052-42B6-AC68-F6792C4C1F71}" type="pres">
      <dgm:prSet presAssocID="{1F0F7068-EC87-4BB7-AC7E-262E4B714E28}" presName="hierChild5" presStyleCnt="0"/>
      <dgm:spPr/>
      <dgm:t>
        <a:bodyPr/>
        <a:lstStyle/>
        <a:p>
          <a:endParaRPr lang="en-US"/>
        </a:p>
      </dgm:t>
    </dgm:pt>
    <dgm:pt modelId="{D7E61A30-B75F-434F-8A7C-7C56259F8CAA}" type="pres">
      <dgm:prSet presAssocID="{B8C19724-4E16-463C-93FE-28E78FAB0A0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DD5F0287-8F3F-46C6-B316-5099577ABD6C}" type="pres">
      <dgm:prSet presAssocID="{DBBF2252-1C88-456A-AAC6-6E08EDCE0F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D512EA-F63C-47E7-AD04-8FF06410F964}" type="pres">
      <dgm:prSet presAssocID="{DBBF2252-1C88-456A-AAC6-6E08EDCE0F5D}" presName="rootComposite" presStyleCnt="0"/>
      <dgm:spPr/>
      <dgm:t>
        <a:bodyPr/>
        <a:lstStyle/>
        <a:p>
          <a:endParaRPr lang="en-US"/>
        </a:p>
      </dgm:t>
    </dgm:pt>
    <dgm:pt modelId="{D11BF52C-27D7-4DE5-B5BE-5F66B05F848D}" type="pres">
      <dgm:prSet presAssocID="{DBBF2252-1C88-456A-AAC6-6E08EDCE0F5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E4A72-4B26-4847-AFDC-7A2DA7F80481}" type="pres">
      <dgm:prSet presAssocID="{DBBF2252-1C88-456A-AAC6-6E08EDCE0F5D}" presName="rootConnector" presStyleLbl="node2" presStyleIdx="2" presStyleCnt="5"/>
      <dgm:spPr/>
      <dgm:t>
        <a:bodyPr/>
        <a:lstStyle/>
        <a:p>
          <a:endParaRPr lang="en-US"/>
        </a:p>
      </dgm:t>
    </dgm:pt>
    <dgm:pt modelId="{12418900-36A6-42BC-84A0-83C64FCB5493}" type="pres">
      <dgm:prSet presAssocID="{DBBF2252-1C88-456A-AAC6-6E08EDCE0F5D}" presName="hierChild4" presStyleCnt="0"/>
      <dgm:spPr/>
      <dgm:t>
        <a:bodyPr/>
        <a:lstStyle/>
        <a:p>
          <a:endParaRPr lang="en-US"/>
        </a:p>
      </dgm:t>
    </dgm:pt>
    <dgm:pt modelId="{1060BA8B-024F-4B5F-887B-23535CFA9A79}" type="pres">
      <dgm:prSet presAssocID="{9774AA6C-9D9B-4BD7-93A9-B6D6C0619322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EADB62E-29AF-44E2-8984-E535D07243E8}" type="pres">
      <dgm:prSet presAssocID="{0D1B487A-2568-4880-9F85-9CBB14D15D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FA428E-2CB6-411C-9BC7-66512867B0F2}" type="pres">
      <dgm:prSet presAssocID="{0D1B487A-2568-4880-9F85-9CBB14D15DE9}" presName="rootComposite" presStyleCnt="0"/>
      <dgm:spPr/>
      <dgm:t>
        <a:bodyPr/>
        <a:lstStyle/>
        <a:p>
          <a:endParaRPr lang="en-US"/>
        </a:p>
      </dgm:t>
    </dgm:pt>
    <dgm:pt modelId="{737CBA20-7D73-4919-84A2-9B72DC2EFF47}" type="pres">
      <dgm:prSet presAssocID="{0D1B487A-2568-4880-9F85-9CBB14D15DE9}" presName="rootText" presStyleLbl="node3" presStyleIdx="0" presStyleCnt="3" custLinFactNeighborY="8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60B7F-2FC0-42BD-801F-A74B1C7FC06D}" type="pres">
      <dgm:prSet presAssocID="{0D1B487A-2568-4880-9F85-9CBB14D15DE9}" presName="rootConnector" presStyleLbl="node3" presStyleIdx="0" presStyleCnt="3"/>
      <dgm:spPr/>
      <dgm:t>
        <a:bodyPr/>
        <a:lstStyle/>
        <a:p>
          <a:endParaRPr lang="en-US"/>
        </a:p>
      </dgm:t>
    </dgm:pt>
    <dgm:pt modelId="{3289E931-05F9-46C0-A6A3-FF651E9C7606}" type="pres">
      <dgm:prSet presAssocID="{0D1B487A-2568-4880-9F85-9CBB14D15DE9}" presName="hierChild4" presStyleCnt="0"/>
      <dgm:spPr/>
      <dgm:t>
        <a:bodyPr/>
        <a:lstStyle/>
        <a:p>
          <a:endParaRPr lang="en-US"/>
        </a:p>
      </dgm:t>
    </dgm:pt>
    <dgm:pt modelId="{16E781B6-A308-43CB-8753-144E7CDDDA0F}" type="pres">
      <dgm:prSet presAssocID="{0D1B487A-2568-4880-9F85-9CBB14D15DE9}" presName="hierChild5" presStyleCnt="0"/>
      <dgm:spPr/>
      <dgm:t>
        <a:bodyPr/>
        <a:lstStyle/>
        <a:p>
          <a:endParaRPr lang="en-US"/>
        </a:p>
      </dgm:t>
    </dgm:pt>
    <dgm:pt modelId="{A10F5414-0916-4126-BC90-07075F2D8FE3}" type="pres">
      <dgm:prSet presAssocID="{DBBF2252-1C88-456A-AAC6-6E08EDCE0F5D}" presName="hierChild5" presStyleCnt="0"/>
      <dgm:spPr/>
      <dgm:t>
        <a:bodyPr/>
        <a:lstStyle/>
        <a:p>
          <a:endParaRPr lang="en-US"/>
        </a:p>
      </dgm:t>
    </dgm:pt>
    <dgm:pt modelId="{3C8B44EC-3274-41B6-9D24-4AA336D15F9C}" type="pres">
      <dgm:prSet presAssocID="{5441E927-956E-440C-9D2B-8FB5319F5A7D}" presName="Name37" presStyleLbl="parChTrans1D2" presStyleIdx="3" presStyleCnt="7"/>
      <dgm:spPr/>
      <dgm:t>
        <a:bodyPr/>
        <a:lstStyle/>
        <a:p>
          <a:endParaRPr lang="en-US"/>
        </a:p>
      </dgm:t>
    </dgm:pt>
    <dgm:pt modelId="{6C244D62-6FD2-452E-9D8A-59F9E9992CD1}" type="pres">
      <dgm:prSet presAssocID="{55924A85-FAB4-4B5D-A835-C5BA2137A8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C150BE-04CF-4FA2-A68B-E7F9DBD2CF22}" type="pres">
      <dgm:prSet presAssocID="{55924A85-FAB4-4B5D-A835-C5BA2137A8F0}" presName="rootComposite" presStyleCnt="0"/>
      <dgm:spPr/>
      <dgm:t>
        <a:bodyPr/>
        <a:lstStyle/>
        <a:p>
          <a:endParaRPr lang="en-US"/>
        </a:p>
      </dgm:t>
    </dgm:pt>
    <dgm:pt modelId="{1C67873C-DD0C-45CB-99E7-7DD13E2CF1AD}" type="pres">
      <dgm:prSet presAssocID="{55924A85-FAB4-4B5D-A835-C5BA2137A8F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93094-BE0C-493D-A771-8368649A1FDE}" type="pres">
      <dgm:prSet presAssocID="{55924A85-FAB4-4B5D-A835-C5BA2137A8F0}" presName="rootConnector" presStyleLbl="node2" presStyleIdx="3" presStyleCnt="5"/>
      <dgm:spPr/>
      <dgm:t>
        <a:bodyPr/>
        <a:lstStyle/>
        <a:p>
          <a:endParaRPr lang="en-US"/>
        </a:p>
      </dgm:t>
    </dgm:pt>
    <dgm:pt modelId="{634C7D1D-61F3-4F1D-8106-686C9F87BAD2}" type="pres">
      <dgm:prSet presAssocID="{55924A85-FAB4-4B5D-A835-C5BA2137A8F0}" presName="hierChild4" presStyleCnt="0"/>
      <dgm:spPr/>
      <dgm:t>
        <a:bodyPr/>
        <a:lstStyle/>
        <a:p>
          <a:endParaRPr lang="en-US"/>
        </a:p>
      </dgm:t>
    </dgm:pt>
    <dgm:pt modelId="{A6CE2633-43CD-4F46-931C-0BEDE09003B1}" type="pres">
      <dgm:prSet presAssocID="{C27FB5C0-B422-401F-8319-E3EA2B30BD7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F70B7EB0-7778-43ED-8592-AFB0D89D45B3}" type="pres">
      <dgm:prSet presAssocID="{36B96DCA-2AE4-46A1-8BA0-CD722FACDDAA}" presName="hierRoot2" presStyleCnt="0">
        <dgm:presLayoutVars>
          <dgm:hierBranch val="init"/>
        </dgm:presLayoutVars>
      </dgm:prSet>
      <dgm:spPr/>
    </dgm:pt>
    <dgm:pt modelId="{82A7DF8C-6322-47FD-AA53-3A7C99DD7BBB}" type="pres">
      <dgm:prSet presAssocID="{36B96DCA-2AE4-46A1-8BA0-CD722FACDDAA}" presName="rootComposite" presStyleCnt="0"/>
      <dgm:spPr/>
    </dgm:pt>
    <dgm:pt modelId="{8259E055-F358-4162-B1C4-8A73556D7B88}" type="pres">
      <dgm:prSet presAssocID="{36B96DCA-2AE4-46A1-8BA0-CD722FACDDA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A0270E-DA79-413C-8745-D22496AD64B8}" type="pres">
      <dgm:prSet presAssocID="{36B96DCA-2AE4-46A1-8BA0-CD722FACDDAA}" presName="rootConnector" presStyleLbl="node3" presStyleIdx="1" presStyleCnt="3"/>
      <dgm:spPr/>
      <dgm:t>
        <a:bodyPr/>
        <a:lstStyle/>
        <a:p>
          <a:endParaRPr lang="en-US"/>
        </a:p>
      </dgm:t>
    </dgm:pt>
    <dgm:pt modelId="{0F3AF136-CB9D-4C55-8D80-F1E9BAFA1E27}" type="pres">
      <dgm:prSet presAssocID="{36B96DCA-2AE4-46A1-8BA0-CD722FACDDAA}" presName="hierChild4" presStyleCnt="0"/>
      <dgm:spPr/>
    </dgm:pt>
    <dgm:pt modelId="{2DDF1CE5-D1BA-4F27-A16D-628FF74C0AE0}" type="pres">
      <dgm:prSet presAssocID="{36B96DCA-2AE4-46A1-8BA0-CD722FACDDAA}" presName="hierChild5" presStyleCnt="0"/>
      <dgm:spPr/>
    </dgm:pt>
    <dgm:pt modelId="{87F2EAF1-D141-4D89-A0EE-C69B68432E9A}" type="pres">
      <dgm:prSet presAssocID="{55924A85-FAB4-4B5D-A835-C5BA2137A8F0}" presName="hierChild5" presStyleCnt="0"/>
      <dgm:spPr/>
      <dgm:t>
        <a:bodyPr/>
        <a:lstStyle/>
        <a:p>
          <a:endParaRPr lang="en-US"/>
        </a:p>
      </dgm:t>
    </dgm:pt>
    <dgm:pt modelId="{A460C3E1-F5FF-4397-B981-2A563A0DA77E}" type="pres">
      <dgm:prSet presAssocID="{5B5947AC-4026-425C-9BF1-3EB97EDE653F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F782036-1E65-4CF9-BA80-F629B15BDFC4}" type="pres">
      <dgm:prSet presAssocID="{393CF778-4E43-4295-B6B4-75392376E4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DE74FB-D5D2-48C9-9891-4B4F3A2ACF5C}" type="pres">
      <dgm:prSet presAssocID="{393CF778-4E43-4295-B6B4-75392376E400}" presName="rootComposite" presStyleCnt="0"/>
      <dgm:spPr/>
      <dgm:t>
        <a:bodyPr/>
        <a:lstStyle/>
        <a:p>
          <a:endParaRPr lang="en-US"/>
        </a:p>
      </dgm:t>
    </dgm:pt>
    <dgm:pt modelId="{31A2F319-CCCC-4862-ACFA-2D3D31F2B943}" type="pres">
      <dgm:prSet presAssocID="{393CF778-4E43-4295-B6B4-75392376E40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B61A9-5126-4BFF-95B9-5F69FFC50852}" type="pres">
      <dgm:prSet presAssocID="{393CF778-4E43-4295-B6B4-75392376E400}" presName="rootConnector" presStyleLbl="node2" presStyleIdx="4" presStyleCnt="5"/>
      <dgm:spPr/>
      <dgm:t>
        <a:bodyPr/>
        <a:lstStyle/>
        <a:p>
          <a:endParaRPr lang="en-US"/>
        </a:p>
      </dgm:t>
    </dgm:pt>
    <dgm:pt modelId="{EE5F432E-5350-4FCE-9DD4-10B26960A3D0}" type="pres">
      <dgm:prSet presAssocID="{393CF778-4E43-4295-B6B4-75392376E400}" presName="hierChild4" presStyleCnt="0"/>
      <dgm:spPr/>
      <dgm:t>
        <a:bodyPr/>
        <a:lstStyle/>
        <a:p>
          <a:endParaRPr lang="en-US"/>
        </a:p>
      </dgm:t>
    </dgm:pt>
    <dgm:pt modelId="{A98A0698-5C37-4D7C-AC69-4F04000E71C8}" type="pres">
      <dgm:prSet presAssocID="{CE31F0C3-AE4E-445A-B80B-C2AEE12E082F}" presName="Name37" presStyleLbl="parChTrans1D3" presStyleIdx="2" presStyleCnt="3"/>
      <dgm:spPr/>
      <dgm:t>
        <a:bodyPr/>
        <a:lstStyle/>
        <a:p>
          <a:endParaRPr lang="en-US"/>
        </a:p>
      </dgm:t>
    </dgm:pt>
    <dgm:pt modelId="{1F58C7B7-CDD7-4142-855C-225E90C60991}" type="pres">
      <dgm:prSet presAssocID="{CA7F84D7-C726-48E3-B704-94C51E23D762}" presName="hierRoot2" presStyleCnt="0">
        <dgm:presLayoutVars>
          <dgm:hierBranch val="init"/>
        </dgm:presLayoutVars>
      </dgm:prSet>
      <dgm:spPr/>
    </dgm:pt>
    <dgm:pt modelId="{D43D8DF0-B817-4CE3-A999-B2EC88C934F5}" type="pres">
      <dgm:prSet presAssocID="{CA7F84D7-C726-48E3-B704-94C51E23D762}" presName="rootComposite" presStyleCnt="0"/>
      <dgm:spPr/>
    </dgm:pt>
    <dgm:pt modelId="{D2408140-055A-41AE-88E2-DBC32209C98A}" type="pres">
      <dgm:prSet presAssocID="{CA7F84D7-C726-48E3-B704-94C51E23D76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40D4D-A71E-4537-8F85-24C76C5B12DB}" type="pres">
      <dgm:prSet presAssocID="{CA7F84D7-C726-48E3-B704-94C51E23D762}" presName="rootConnector" presStyleLbl="node3" presStyleIdx="2" presStyleCnt="3"/>
      <dgm:spPr/>
      <dgm:t>
        <a:bodyPr/>
        <a:lstStyle/>
        <a:p>
          <a:endParaRPr lang="en-US"/>
        </a:p>
      </dgm:t>
    </dgm:pt>
    <dgm:pt modelId="{11797909-2C28-4FB3-ABE4-3B75FCB7A21D}" type="pres">
      <dgm:prSet presAssocID="{CA7F84D7-C726-48E3-B704-94C51E23D762}" presName="hierChild4" presStyleCnt="0"/>
      <dgm:spPr/>
    </dgm:pt>
    <dgm:pt modelId="{66F5C730-457F-4641-BC76-270D520802DE}" type="pres">
      <dgm:prSet presAssocID="{CA7F84D7-C726-48E3-B704-94C51E23D762}" presName="hierChild5" presStyleCnt="0"/>
      <dgm:spPr/>
    </dgm:pt>
    <dgm:pt modelId="{42212083-9C89-49BA-BF8B-764A30FD0E61}" type="pres">
      <dgm:prSet presAssocID="{393CF778-4E43-4295-B6B4-75392376E400}" presName="hierChild5" presStyleCnt="0"/>
      <dgm:spPr/>
      <dgm:t>
        <a:bodyPr/>
        <a:lstStyle/>
        <a:p>
          <a:endParaRPr lang="en-US"/>
        </a:p>
      </dgm:t>
    </dgm:pt>
    <dgm:pt modelId="{1A3E5E1B-A778-4EA4-8A54-F7F2AE404591}" type="pres">
      <dgm:prSet presAssocID="{FBB9B2DF-6F95-49AB-9A56-3E0EE89096F8}" presName="hierChild3" presStyleCnt="0"/>
      <dgm:spPr/>
      <dgm:t>
        <a:bodyPr/>
        <a:lstStyle/>
        <a:p>
          <a:endParaRPr lang="en-US"/>
        </a:p>
      </dgm:t>
    </dgm:pt>
    <dgm:pt modelId="{FA037747-6C08-40F6-BCC1-46A87840B7D1}" type="pres">
      <dgm:prSet presAssocID="{71DBF9AD-D3D2-41B1-B65F-27F87AA1E877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166DFC73-1FFF-4089-AE40-2010FA9E23EB}" type="pres">
      <dgm:prSet presAssocID="{85C349A5-DC1D-4579-B267-177A5EC4F81B}" presName="hierRoot3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73A69E14-0639-4B03-B841-52B888A4E5D6}" type="pres">
      <dgm:prSet presAssocID="{85C349A5-DC1D-4579-B267-177A5EC4F81B}" presName="rootComposite3" presStyleCnt="0"/>
      <dgm:spPr/>
      <dgm:t>
        <a:bodyPr/>
        <a:lstStyle/>
        <a:p>
          <a:endParaRPr lang="en-US"/>
        </a:p>
      </dgm:t>
    </dgm:pt>
    <dgm:pt modelId="{3CDCBEDF-9331-46DD-8819-B905790FE7BD}" type="pres">
      <dgm:prSet presAssocID="{85C349A5-DC1D-4579-B267-177A5EC4F81B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E7C04-B799-4F51-BC32-02EAAC77E5C3}" type="pres">
      <dgm:prSet presAssocID="{85C349A5-DC1D-4579-B267-177A5EC4F81B}" presName="rootConnector3" presStyleLbl="asst1" presStyleIdx="0" presStyleCnt="2"/>
      <dgm:spPr/>
      <dgm:t>
        <a:bodyPr/>
        <a:lstStyle/>
        <a:p>
          <a:endParaRPr lang="en-US"/>
        </a:p>
      </dgm:t>
    </dgm:pt>
    <dgm:pt modelId="{0A55466E-6A64-43A9-BE97-B07FABBFCB9E}" type="pres">
      <dgm:prSet presAssocID="{85C349A5-DC1D-4579-B267-177A5EC4F81B}" presName="hierChild6" presStyleCnt="0"/>
      <dgm:spPr/>
      <dgm:t>
        <a:bodyPr/>
        <a:lstStyle/>
        <a:p>
          <a:endParaRPr lang="en-US"/>
        </a:p>
      </dgm:t>
    </dgm:pt>
    <dgm:pt modelId="{4BBE512A-0CA7-47EF-B156-6BBA2B26B0CA}" type="pres">
      <dgm:prSet presAssocID="{85C349A5-DC1D-4579-B267-177A5EC4F81B}" presName="hierChild7" presStyleCnt="0"/>
      <dgm:spPr/>
      <dgm:t>
        <a:bodyPr/>
        <a:lstStyle/>
        <a:p>
          <a:endParaRPr lang="en-US"/>
        </a:p>
      </dgm:t>
    </dgm:pt>
    <dgm:pt modelId="{B6596921-DC4A-4AB3-8A99-65BE6DE8B862}" type="pres">
      <dgm:prSet presAssocID="{B44C6293-1F5C-4396-807A-9E133327C463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FB0B8A93-E322-4878-AE80-3740C28F8C97}" type="pres">
      <dgm:prSet presAssocID="{99E50FF4-F382-451E-8197-7D465C07FE4B}" presName="hierRoot3" presStyleCnt="0">
        <dgm:presLayoutVars>
          <dgm:hierBranch val="init"/>
        </dgm:presLayoutVars>
      </dgm:prSet>
      <dgm:spPr/>
    </dgm:pt>
    <dgm:pt modelId="{858543EF-21EC-4CCE-AD9F-0B3765227B5D}" type="pres">
      <dgm:prSet presAssocID="{99E50FF4-F382-451E-8197-7D465C07FE4B}" presName="rootComposite3" presStyleCnt="0"/>
      <dgm:spPr/>
    </dgm:pt>
    <dgm:pt modelId="{CD754F3F-860F-4CBD-8365-EFF1A0FB2F57}" type="pres">
      <dgm:prSet presAssocID="{99E50FF4-F382-451E-8197-7D465C07FE4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67AE6-ED4F-438D-8513-34B1EF81D6D0}" type="pres">
      <dgm:prSet presAssocID="{99E50FF4-F382-451E-8197-7D465C07FE4B}" presName="rootConnector3" presStyleLbl="asst1" presStyleIdx="1" presStyleCnt="2"/>
      <dgm:spPr/>
      <dgm:t>
        <a:bodyPr/>
        <a:lstStyle/>
        <a:p>
          <a:endParaRPr lang="en-US"/>
        </a:p>
      </dgm:t>
    </dgm:pt>
    <dgm:pt modelId="{A521D8E5-0E25-47AB-B31D-C79B824ADA88}" type="pres">
      <dgm:prSet presAssocID="{99E50FF4-F382-451E-8197-7D465C07FE4B}" presName="hierChild6" presStyleCnt="0"/>
      <dgm:spPr/>
    </dgm:pt>
    <dgm:pt modelId="{1A3736AD-134E-4189-B5D9-B45EE595D4EB}" type="pres">
      <dgm:prSet presAssocID="{99E50FF4-F382-451E-8197-7D465C07FE4B}" presName="hierChild7" presStyleCnt="0"/>
      <dgm:spPr/>
    </dgm:pt>
  </dgm:ptLst>
  <dgm:cxnLst>
    <dgm:cxn modelId="{44478FB8-926D-47BA-9E51-AEA7DC3233B1}" srcId="{EB39191C-FA78-4F55-99B4-5D802811FE2B}" destId="{FBB9B2DF-6F95-49AB-9A56-3E0EE89096F8}" srcOrd="0" destOrd="0" parTransId="{FCA50F9F-B718-41D2-96E3-9771C11134F0}" sibTransId="{F9E889F5-E616-4AFD-B10A-8D4F083E2812}"/>
    <dgm:cxn modelId="{6DDF9363-3F92-44DC-9B2D-A182E08F531F}" type="presOf" srcId="{0D1B487A-2568-4880-9F85-9CBB14D15DE9}" destId="{1E960B7F-2FC0-42BD-801F-A74B1C7FC06D}" srcOrd="1" destOrd="0" presId="urn:microsoft.com/office/officeart/2005/8/layout/orgChart1"/>
    <dgm:cxn modelId="{01505DE2-E439-4CCE-B874-4E409EF1C46D}" srcId="{FBB9B2DF-6F95-49AB-9A56-3E0EE89096F8}" destId="{C1325650-3185-4A97-A073-72902FB46F4B}" srcOrd="2" destOrd="0" parTransId="{E852AE48-0ACD-4830-A985-A1F471B89CE1}" sibTransId="{48C34DFD-D238-4FDE-A95A-F707D374ACD3}"/>
    <dgm:cxn modelId="{5F2598AF-FC31-4899-A5C5-8936B866C3D6}" type="presOf" srcId="{DBBF2252-1C88-456A-AAC6-6E08EDCE0F5D}" destId="{D11BF52C-27D7-4DE5-B5BE-5F66B05F848D}" srcOrd="0" destOrd="0" presId="urn:microsoft.com/office/officeart/2005/8/layout/orgChart1"/>
    <dgm:cxn modelId="{5AE58DB4-4C6C-40C2-9C1A-0145543E81D9}" type="presOf" srcId="{C1325650-3185-4A97-A073-72902FB46F4B}" destId="{D22CDF6B-7A61-44C0-B3F6-B3893D28172A}" srcOrd="1" destOrd="0" presId="urn:microsoft.com/office/officeart/2005/8/layout/orgChart1"/>
    <dgm:cxn modelId="{043F27C3-C89B-4869-A705-E6C4EF1FBCA6}" srcId="{FBB9B2DF-6F95-49AB-9A56-3E0EE89096F8}" destId="{85C349A5-DC1D-4579-B267-177A5EC4F81B}" srcOrd="0" destOrd="0" parTransId="{71DBF9AD-D3D2-41B1-B65F-27F87AA1E877}" sibTransId="{BFB470A6-8A73-4969-9745-9B6FCD275338}"/>
    <dgm:cxn modelId="{E94D5DA1-6032-4559-AEC8-109033DF3C6A}" type="presOf" srcId="{EB39191C-FA78-4F55-99B4-5D802811FE2B}" destId="{C6BCC125-732D-428C-9CBB-C692F51DE47C}" srcOrd="0" destOrd="0" presId="urn:microsoft.com/office/officeart/2005/8/layout/orgChart1"/>
    <dgm:cxn modelId="{0D4E3641-1D2C-47BF-84A9-A3454E0E457F}" type="presOf" srcId="{FBB9B2DF-6F95-49AB-9A56-3E0EE89096F8}" destId="{4E361A44-7D95-4014-9053-073D98437BF3}" srcOrd="0" destOrd="0" presId="urn:microsoft.com/office/officeart/2005/8/layout/orgChart1"/>
    <dgm:cxn modelId="{C9468996-BAC7-4263-9163-37D4E5552516}" type="presOf" srcId="{71DBF9AD-D3D2-41B1-B65F-27F87AA1E877}" destId="{FA037747-6C08-40F6-BCC1-46A87840B7D1}" srcOrd="0" destOrd="0" presId="urn:microsoft.com/office/officeart/2005/8/layout/orgChart1"/>
    <dgm:cxn modelId="{E45CFA09-76FF-40C6-ABFE-BD11BE9D46E7}" type="presOf" srcId="{9774AA6C-9D9B-4BD7-93A9-B6D6C0619322}" destId="{1060BA8B-024F-4B5F-887B-23535CFA9A79}" srcOrd="0" destOrd="0" presId="urn:microsoft.com/office/officeart/2005/8/layout/orgChart1"/>
    <dgm:cxn modelId="{FE9D624D-181D-4700-871C-0F1D1D6B04F5}" type="presOf" srcId="{5B5947AC-4026-425C-9BF1-3EB97EDE653F}" destId="{A460C3E1-F5FF-4397-B981-2A563A0DA77E}" srcOrd="0" destOrd="0" presId="urn:microsoft.com/office/officeart/2005/8/layout/orgChart1"/>
    <dgm:cxn modelId="{DE591705-883C-4AFA-89D5-01F5FDCA3A38}" srcId="{FBB9B2DF-6F95-49AB-9A56-3E0EE89096F8}" destId="{55924A85-FAB4-4B5D-A835-C5BA2137A8F0}" srcOrd="5" destOrd="0" parTransId="{5441E927-956E-440C-9D2B-8FB5319F5A7D}" sibTransId="{21BC6DEB-9CCD-4E8F-ABBF-6B7266A93196}"/>
    <dgm:cxn modelId="{EA192BB1-BBD0-4867-A9F9-EF28E6ACA53B}" type="presOf" srcId="{B44C6293-1F5C-4396-807A-9E133327C463}" destId="{B6596921-DC4A-4AB3-8A99-65BE6DE8B862}" srcOrd="0" destOrd="0" presId="urn:microsoft.com/office/officeart/2005/8/layout/orgChart1"/>
    <dgm:cxn modelId="{2ACAF4A5-317C-469B-8073-F0B87F56562C}" type="presOf" srcId="{393CF778-4E43-4295-B6B4-75392376E400}" destId="{31A2F319-CCCC-4862-ACFA-2D3D31F2B943}" srcOrd="0" destOrd="0" presId="urn:microsoft.com/office/officeart/2005/8/layout/orgChart1"/>
    <dgm:cxn modelId="{C9E5596A-5AD4-4A4F-90C5-F87140488A55}" srcId="{DBBF2252-1C88-456A-AAC6-6E08EDCE0F5D}" destId="{0D1B487A-2568-4880-9F85-9CBB14D15DE9}" srcOrd="0" destOrd="0" parTransId="{9774AA6C-9D9B-4BD7-93A9-B6D6C0619322}" sibTransId="{26CE02E4-F551-430C-84DA-B3863E846452}"/>
    <dgm:cxn modelId="{04CCDBA5-BD7E-4FC1-9CD9-4E62BCD20F2A}" type="presOf" srcId="{C1325650-3185-4A97-A073-72902FB46F4B}" destId="{03969164-18D2-46B5-A8A7-33BFB3ED4C72}" srcOrd="0" destOrd="0" presId="urn:microsoft.com/office/officeart/2005/8/layout/orgChart1"/>
    <dgm:cxn modelId="{E9C7529B-1D96-4CA2-9B30-EE5CEF4BCBF0}" type="presOf" srcId="{5441E927-956E-440C-9D2B-8FB5319F5A7D}" destId="{3C8B44EC-3274-41B6-9D24-4AA336D15F9C}" srcOrd="0" destOrd="0" presId="urn:microsoft.com/office/officeart/2005/8/layout/orgChart1"/>
    <dgm:cxn modelId="{E1FCD894-99D4-4039-8977-1434C9387417}" type="presOf" srcId="{CE31F0C3-AE4E-445A-B80B-C2AEE12E082F}" destId="{A98A0698-5C37-4D7C-AC69-4F04000E71C8}" srcOrd="0" destOrd="0" presId="urn:microsoft.com/office/officeart/2005/8/layout/orgChart1"/>
    <dgm:cxn modelId="{866B8540-88EB-41B9-907C-DB3BF6498F8E}" type="presOf" srcId="{E852AE48-0ACD-4830-A985-A1F471B89CE1}" destId="{65267562-5F04-44CC-9AD1-74F7E7CA34DA}" srcOrd="0" destOrd="0" presId="urn:microsoft.com/office/officeart/2005/8/layout/orgChart1"/>
    <dgm:cxn modelId="{4C2F60B7-EF71-4092-9996-88AE4D96835F}" type="presOf" srcId="{1F0F7068-EC87-4BB7-AC7E-262E4B714E28}" destId="{A58D10B8-5776-4336-8CAD-03CF57E350D8}" srcOrd="0" destOrd="0" presId="urn:microsoft.com/office/officeart/2005/8/layout/orgChart1"/>
    <dgm:cxn modelId="{03BB0FD0-25FD-4F72-BB9C-07436D70BDC5}" srcId="{FBB9B2DF-6F95-49AB-9A56-3E0EE89096F8}" destId="{DBBF2252-1C88-456A-AAC6-6E08EDCE0F5D}" srcOrd="4" destOrd="0" parTransId="{B8C19724-4E16-463C-93FE-28E78FAB0A0A}" sibTransId="{F2BACF60-A77A-47AD-9308-B328B0A0FBA4}"/>
    <dgm:cxn modelId="{8080E74C-458F-4B3E-B222-F2ED0AA60B9C}" type="presOf" srcId="{0D1B487A-2568-4880-9F85-9CBB14D15DE9}" destId="{737CBA20-7D73-4919-84A2-9B72DC2EFF47}" srcOrd="0" destOrd="0" presId="urn:microsoft.com/office/officeart/2005/8/layout/orgChart1"/>
    <dgm:cxn modelId="{C2499AC8-34FC-4283-85DF-06BB2B1503A3}" type="presOf" srcId="{55924A85-FAB4-4B5D-A835-C5BA2137A8F0}" destId="{1C67873C-DD0C-45CB-99E7-7DD13E2CF1AD}" srcOrd="0" destOrd="0" presId="urn:microsoft.com/office/officeart/2005/8/layout/orgChart1"/>
    <dgm:cxn modelId="{FF1785CA-AAC0-4729-8828-30D14638A016}" type="presOf" srcId="{36B96DCA-2AE4-46A1-8BA0-CD722FACDDAA}" destId="{8259E055-F358-4162-B1C4-8A73556D7B88}" srcOrd="0" destOrd="0" presId="urn:microsoft.com/office/officeart/2005/8/layout/orgChart1"/>
    <dgm:cxn modelId="{4902162C-B421-4933-9D56-FBB09836F7E3}" type="presOf" srcId="{1F0F7068-EC87-4BB7-AC7E-262E4B714E28}" destId="{FBBB3BBF-AE20-4AD2-B487-4881FA238202}" srcOrd="1" destOrd="0" presId="urn:microsoft.com/office/officeart/2005/8/layout/orgChart1"/>
    <dgm:cxn modelId="{4F4DEC3A-D6D1-4B0D-8DCA-849239D129A1}" type="presOf" srcId="{85C349A5-DC1D-4579-B267-177A5EC4F81B}" destId="{BA9E7C04-B799-4F51-BC32-02EAAC77E5C3}" srcOrd="1" destOrd="0" presId="urn:microsoft.com/office/officeart/2005/8/layout/orgChart1"/>
    <dgm:cxn modelId="{363A4D93-1B83-4A74-A590-ADD4D7315F18}" type="presOf" srcId="{85C349A5-DC1D-4579-B267-177A5EC4F81B}" destId="{3CDCBEDF-9331-46DD-8819-B905790FE7BD}" srcOrd="0" destOrd="0" presId="urn:microsoft.com/office/officeart/2005/8/layout/orgChart1"/>
    <dgm:cxn modelId="{9BFD7DD4-8CDE-4B97-BA51-DD6396D93E62}" srcId="{FBB9B2DF-6F95-49AB-9A56-3E0EE89096F8}" destId="{99E50FF4-F382-451E-8197-7D465C07FE4B}" srcOrd="1" destOrd="0" parTransId="{B44C6293-1F5C-4396-807A-9E133327C463}" sibTransId="{1E72B4B5-6D5B-4E74-87CB-15A688FB83EB}"/>
    <dgm:cxn modelId="{142F53C3-0DA4-4236-824A-99768F96A40D}" type="presOf" srcId="{097B609F-B58B-495F-BA2C-DFD898D1827F}" destId="{117A4E75-CBFE-45FB-AD66-009274EF3C91}" srcOrd="0" destOrd="0" presId="urn:microsoft.com/office/officeart/2005/8/layout/orgChart1"/>
    <dgm:cxn modelId="{C4A6BFB7-49C9-48DF-9169-C894AF94232F}" type="presOf" srcId="{99E50FF4-F382-451E-8197-7D465C07FE4B}" destId="{11267AE6-ED4F-438D-8513-34B1EF81D6D0}" srcOrd="1" destOrd="0" presId="urn:microsoft.com/office/officeart/2005/8/layout/orgChart1"/>
    <dgm:cxn modelId="{16EE7C74-AB49-4A0B-8E51-D3A354B2BC40}" srcId="{393CF778-4E43-4295-B6B4-75392376E400}" destId="{CA7F84D7-C726-48E3-B704-94C51E23D762}" srcOrd="0" destOrd="0" parTransId="{CE31F0C3-AE4E-445A-B80B-C2AEE12E082F}" sibTransId="{BADD8EBE-D474-4938-BC71-1CC5BC24924A}"/>
    <dgm:cxn modelId="{B1A633E8-F784-4821-823F-EDDFDD7BFD82}" srcId="{FBB9B2DF-6F95-49AB-9A56-3E0EE89096F8}" destId="{1F0F7068-EC87-4BB7-AC7E-262E4B714E28}" srcOrd="3" destOrd="0" parTransId="{097B609F-B58B-495F-BA2C-DFD898D1827F}" sibTransId="{2FA45BE1-0766-473B-B1F0-BAAC9DE3577D}"/>
    <dgm:cxn modelId="{A52A7B45-2304-41D3-9F2A-898D50ACE3E5}" type="presOf" srcId="{B8C19724-4E16-463C-93FE-28E78FAB0A0A}" destId="{D7E61A30-B75F-434F-8A7C-7C56259F8CAA}" srcOrd="0" destOrd="0" presId="urn:microsoft.com/office/officeart/2005/8/layout/orgChart1"/>
    <dgm:cxn modelId="{9667AE20-186A-4D9E-8B70-CDBBFA458945}" type="presOf" srcId="{FBB9B2DF-6F95-49AB-9A56-3E0EE89096F8}" destId="{301EF185-99F8-40DE-BE40-4938EC60BAB8}" srcOrd="1" destOrd="0" presId="urn:microsoft.com/office/officeart/2005/8/layout/orgChart1"/>
    <dgm:cxn modelId="{AB062B1D-A839-4602-B4BD-5D8573B93315}" type="presOf" srcId="{393CF778-4E43-4295-B6B4-75392376E400}" destId="{59BB61A9-5126-4BFF-95B9-5F69FFC50852}" srcOrd="1" destOrd="0" presId="urn:microsoft.com/office/officeart/2005/8/layout/orgChart1"/>
    <dgm:cxn modelId="{0619B7FE-3939-4F18-A127-4F1A00209ACB}" type="presOf" srcId="{99E50FF4-F382-451E-8197-7D465C07FE4B}" destId="{CD754F3F-860F-4CBD-8365-EFF1A0FB2F57}" srcOrd="0" destOrd="0" presId="urn:microsoft.com/office/officeart/2005/8/layout/orgChart1"/>
    <dgm:cxn modelId="{B3961159-2C62-49BB-8E3D-2D9295436F21}" type="presOf" srcId="{C27FB5C0-B422-401F-8319-E3EA2B30BD77}" destId="{A6CE2633-43CD-4F46-931C-0BEDE09003B1}" srcOrd="0" destOrd="0" presId="urn:microsoft.com/office/officeart/2005/8/layout/orgChart1"/>
    <dgm:cxn modelId="{DBA4B6DF-4964-4462-B689-1E4EFCC3E881}" type="presOf" srcId="{36B96DCA-2AE4-46A1-8BA0-CD722FACDDAA}" destId="{4AA0270E-DA79-413C-8745-D22496AD64B8}" srcOrd="1" destOrd="0" presId="urn:microsoft.com/office/officeart/2005/8/layout/orgChart1"/>
    <dgm:cxn modelId="{9B62B294-9D53-495F-9115-12C4841B560C}" type="presOf" srcId="{CA7F84D7-C726-48E3-B704-94C51E23D762}" destId="{ED940D4D-A71E-4537-8F85-24C76C5B12DB}" srcOrd="1" destOrd="0" presId="urn:microsoft.com/office/officeart/2005/8/layout/orgChart1"/>
    <dgm:cxn modelId="{6A175CC9-BF55-4480-BAFE-DF53D8A176B5}" type="presOf" srcId="{DBBF2252-1C88-456A-AAC6-6E08EDCE0F5D}" destId="{547E4A72-4B26-4847-AFDC-7A2DA7F80481}" srcOrd="1" destOrd="0" presId="urn:microsoft.com/office/officeart/2005/8/layout/orgChart1"/>
    <dgm:cxn modelId="{4F77827B-96D7-469A-8006-F73DCAE906B9}" type="presOf" srcId="{CA7F84D7-C726-48E3-B704-94C51E23D762}" destId="{D2408140-055A-41AE-88E2-DBC32209C98A}" srcOrd="0" destOrd="0" presId="urn:microsoft.com/office/officeart/2005/8/layout/orgChart1"/>
    <dgm:cxn modelId="{3CD3B5E7-3482-412C-B511-EFC37987A5BE}" srcId="{55924A85-FAB4-4B5D-A835-C5BA2137A8F0}" destId="{36B96DCA-2AE4-46A1-8BA0-CD722FACDDAA}" srcOrd="0" destOrd="0" parTransId="{C27FB5C0-B422-401F-8319-E3EA2B30BD77}" sibTransId="{16A04689-5BBB-4605-9089-5C91612A7D08}"/>
    <dgm:cxn modelId="{3E8CDF42-82CE-4811-A096-38F763D2D65D}" type="presOf" srcId="{55924A85-FAB4-4B5D-A835-C5BA2137A8F0}" destId="{01393094-BE0C-493D-A771-8368649A1FDE}" srcOrd="1" destOrd="0" presId="urn:microsoft.com/office/officeart/2005/8/layout/orgChart1"/>
    <dgm:cxn modelId="{46917126-05AD-4055-9D61-AB55A918F026}" srcId="{FBB9B2DF-6F95-49AB-9A56-3E0EE89096F8}" destId="{393CF778-4E43-4295-B6B4-75392376E400}" srcOrd="6" destOrd="0" parTransId="{5B5947AC-4026-425C-9BF1-3EB97EDE653F}" sibTransId="{0046D55C-3011-4A78-BEC5-49E3CAC9EC8F}"/>
    <dgm:cxn modelId="{EDF0EC96-A189-44A2-82AC-CB88456E85A8}" type="presParOf" srcId="{C6BCC125-732D-428C-9CBB-C692F51DE47C}" destId="{D1437DA5-373E-42E0-B7DD-F8C08557C749}" srcOrd="0" destOrd="0" presId="urn:microsoft.com/office/officeart/2005/8/layout/orgChart1"/>
    <dgm:cxn modelId="{A8D35C15-BC9B-44AC-AA5A-BB1350C0E3EA}" type="presParOf" srcId="{D1437DA5-373E-42E0-B7DD-F8C08557C749}" destId="{937AC903-1F36-4FEA-A127-EA2068525D1B}" srcOrd="0" destOrd="0" presId="urn:microsoft.com/office/officeart/2005/8/layout/orgChart1"/>
    <dgm:cxn modelId="{6C84ABEA-D99B-44BC-B6F3-CECF56E40D4A}" type="presParOf" srcId="{937AC903-1F36-4FEA-A127-EA2068525D1B}" destId="{4E361A44-7D95-4014-9053-073D98437BF3}" srcOrd="0" destOrd="0" presId="urn:microsoft.com/office/officeart/2005/8/layout/orgChart1"/>
    <dgm:cxn modelId="{F54E6A53-0808-446A-8F0F-6420F9412D7A}" type="presParOf" srcId="{937AC903-1F36-4FEA-A127-EA2068525D1B}" destId="{301EF185-99F8-40DE-BE40-4938EC60BAB8}" srcOrd="1" destOrd="0" presId="urn:microsoft.com/office/officeart/2005/8/layout/orgChart1"/>
    <dgm:cxn modelId="{BF17D9B9-FB4B-42E3-9966-0CD24D5B1F62}" type="presParOf" srcId="{D1437DA5-373E-42E0-B7DD-F8C08557C749}" destId="{9EEB65A9-A6DD-428F-AC1F-CD8469B7C042}" srcOrd="1" destOrd="0" presId="urn:microsoft.com/office/officeart/2005/8/layout/orgChart1"/>
    <dgm:cxn modelId="{B89CCF8A-59F7-43A4-A393-178F7EE08D53}" type="presParOf" srcId="{9EEB65A9-A6DD-428F-AC1F-CD8469B7C042}" destId="{65267562-5F04-44CC-9AD1-74F7E7CA34DA}" srcOrd="0" destOrd="0" presId="urn:microsoft.com/office/officeart/2005/8/layout/orgChart1"/>
    <dgm:cxn modelId="{67E9D880-E99F-4468-8098-BCB331309AB9}" type="presParOf" srcId="{9EEB65A9-A6DD-428F-AC1F-CD8469B7C042}" destId="{48C4CE57-E795-4B87-9C7E-BC448F865244}" srcOrd="1" destOrd="0" presId="urn:microsoft.com/office/officeart/2005/8/layout/orgChart1"/>
    <dgm:cxn modelId="{7491AA79-3B65-4693-AF6D-E02F74DBCA35}" type="presParOf" srcId="{48C4CE57-E795-4B87-9C7E-BC448F865244}" destId="{785ECB20-DC3F-4E5F-9A6D-9930D8B7A638}" srcOrd="0" destOrd="0" presId="urn:microsoft.com/office/officeart/2005/8/layout/orgChart1"/>
    <dgm:cxn modelId="{341AE287-FCBD-4C62-BEFA-E449CDD22D33}" type="presParOf" srcId="{785ECB20-DC3F-4E5F-9A6D-9930D8B7A638}" destId="{03969164-18D2-46B5-A8A7-33BFB3ED4C72}" srcOrd="0" destOrd="0" presId="urn:microsoft.com/office/officeart/2005/8/layout/orgChart1"/>
    <dgm:cxn modelId="{E95BFBBD-4BB8-4455-85FC-F7D8932E19AF}" type="presParOf" srcId="{785ECB20-DC3F-4E5F-9A6D-9930D8B7A638}" destId="{D22CDF6B-7A61-44C0-B3F6-B3893D28172A}" srcOrd="1" destOrd="0" presId="urn:microsoft.com/office/officeart/2005/8/layout/orgChart1"/>
    <dgm:cxn modelId="{9C2B03DE-EE97-4046-96B3-09DD0C8F0B72}" type="presParOf" srcId="{48C4CE57-E795-4B87-9C7E-BC448F865244}" destId="{00AC5331-FF79-4BD3-99F4-0CD80C56F42D}" srcOrd="1" destOrd="0" presId="urn:microsoft.com/office/officeart/2005/8/layout/orgChart1"/>
    <dgm:cxn modelId="{BADFE597-BA01-4303-A3DD-A2D975E2EC8C}" type="presParOf" srcId="{48C4CE57-E795-4B87-9C7E-BC448F865244}" destId="{21EDCCD3-A548-4F60-9B8F-B08A528AF7BB}" srcOrd="2" destOrd="0" presId="urn:microsoft.com/office/officeart/2005/8/layout/orgChart1"/>
    <dgm:cxn modelId="{C98C17C3-C0FA-4635-B39C-70F626F25945}" type="presParOf" srcId="{9EEB65A9-A6DD-428F-AC1F-CD8469B7C042}" destId="{117A4E75-CBFE-45FB-AD66-009274EF3C91}" srcOrd="2" destOrd="0" presId="urn:microsoft.com/office/officeart/2005/8/layout/orgChart1"/>
    <dgm:cxn modelId="{919C9384-0E02-4E79-AA3B-75BC82C9998F}" type="presParOf" srcId="{9EEB65A9-A6DD-428F-AC1F-CD8469B7C042}" destId="{E1680122-0AE5-424B-90AC-FA732910BCCA}" srcOrd="3" destOrd="0" presId="urn:microsoft.com/office/officeart/2005/8/layout/orgChart1"/>
    <dgm:cxn modelId="{CA88D5AC-DE00-493B-9464-C215648D87C2}" type="presParOf" srcId="{E1680122-0AE5-424B-90AC-FA732910BCCA}" destId="{3802172A-9BD1-42AB-AC60-BBE8A904F508}" srcOrd="0" destOrd="0" presId="urn:microsoft.com/office/officeart/2005/8/layout/orgChart1"/>
    <dgm:cxn modelId="{892E0059-9BA3-4B6E-920B-ADDE460985B9}" type="presParOf" srcId="{3802172A-9BD1-42AB-AC60-BBE8A904F508}" destId="{A58D10B8-5776-4336-8CAD-03CF57E350D8}" srcOrd="0" destOrd="0" presId="urn:microsoft.com/office/officeart/2005/8/layout/orgChart1"/>
    <dgm:cxn modelId="{CF203C88-54BB-45C4-9CB6-0BBC5DC3E4C0}" type="presParOf" srcId="{3802172A-9BD1-42AB-AC60-BBE8A904F508}" destId="{FBBB3BBF-AE20-4AD2-B487-4881FA238202}" srcOrd="1" destOrd="0" presId="urn:microsoft.com/office/officeart/2005/8/layout/orgChart1"/>
    <dgm:cxn modelId="{C762DA86-A07D-41D4-8EB0-109208F7A298}" type="presParOf" srcId="{E1680122-0AE5-424B-90AC-FA732910BCCA}" destId="{57E31E8A-1B40-4FA3-97C9-E403C7EEA61A}" srcOrd="1" destOrd="0" presId="urn:microsoft.com/office/officeart/2005/8/layout/orgChart1"/>
    <dgm:cxn modelId="{D5A2B9B5-A5E8-4EE8-8B8B-859300CF1619}" type="presParOf" srcId="{E1680122-0AE5-424B-90AC-FA732910BCCA}" destId="{EFB071F2-7052-42B6-AC68-F6792C4C1F71}" srcOrd="2" destOrd="0" presId="urn:microsoft.com/office/officeart/2005/8/layout/orgChart1"/>
    <dgm:cxn modelId="{3D403BFB-A8A0-49E0-9E58-2A01BD32FD96}" type="presParOf" srcId="{9EEB65A9-A6DD-428F-AC1F-CD8469B7C042}" destId="{D7E61A30-B75F-434F-8A7C-7C56259F8CAA}" srcOrd="4" destOrd="0" presId="urn:microsoft.com/office/officeart/2005/8/layout/orgChart1"/>
    <dgm:cxn modelId="{AB255DF0-4DA0-40AD-BA90-96A0D74203E4}" type="presParOf" srcId="{9EEB65A9-A6DD-428F-AC1F-CD8469B7C042}" destId="{DD5F0287-8F3F-46C6-B316-5099577ABD6C}" srcOrd="5" destOrd="0" presId="urn:microsoft.com/office/officeart/2005/8/layout/orgChart1"/>
    <dgm:cxn modelId="{7FB366D8-96F4-409C-AA8B-C5B712A123B1}" type="presParOf" srcId="{DD5F0287-8F3F-46C6-B316-5099577ABD6C}" destId="{67D512EA-F63C-47E7-AD04-8FF06410F964}" srcOrd="0" destOrd="0" presId="urn:microsoft.com/office/officeart/2005/8/layout/orgChart1"/>
    <dgm:cxn modelId="{3D5D8607-04D6-413B-8FA6-04D08CB363DF}" type="presParOf" srcId="{67D512EA-F63C-47E7-AD04-8FF06410F964}" destId="{D11BF52C-27D7-4DE5-B5BE-5F66B05F848D}" srcOrd="0" destOrd="0" presId="urn:microsoft.com/office/officeart/2005/8/layout/orgChart1"/>
    <dgm:cxn modelId="{8EEC9FCE-F4DB-4F15-9249-D8B3CF0F44E7}" type="presParOf" srcId="{67D512EA-F63C-47E7-AD04-8FF06410F964}" destId="{547E4A72-4B26-4847-AFDC-7A2DA7F80481}" srcOrd="1" destOrd="0" presId="urn:microsoft.com/office/officeart/2005/8/layout/orgChart1"/>
    <dgm:cxn modelId="{8C3D6BC0-A838-4692-98C1-191A389E44A2}" type="presParOf" srcId="{DD5F0287-8F3F-46C6-B316-5099577ABD6C}" destId="{12418900-36A6-42BC-84A0-83C64FCB5493}" srcOrd="1" destOrd="0" presId="urn:microsoft.com/office/officeart/2005/8/layout/orgChart1"/>
    <dgm:cxn modelId="{8E99D0B3-6A60-43FB-BF0D-085A0460D48B}" type="presParOf" srcId="{12418900-36A6-42BC-84A0-83C64FCB5493}" destId="{1060BA8B-024F-4B5F-887B-23535CFA9A79}" srcOrd="0" destOrd="0" presId="urn:microsoft.com/office/officeart/2005/8/layout/orgChart1"/>
    <dgm:cxn modelId="{BE0E0B46-4C1E-40DD-8A31-A8C44F417B63}" type="presParOf" srcId="{12418900-36A6-42BC-84A0-83C64FCB5493}" destId="{FEADB62E-29AF-44E2-8984-E535D07243E8}" srcOrd="1" destOrd="0" presId="urn:microsoft.com/office/officeart/2005/8/layout/orgChart1"/>
    <dgm:cxn modelId="{CA0C10BE-6243-4D27-B84E-3299665D289D}" type="presParOf" srcId="{FEADB62E-29AF-44E2-8984-E535D07243E8}" destId="{7CFA428E-2CB6-411C-9BC7-66512867B0F2}" srcOrd="0" destOrd="0" presId="urn:microsoft.com/office/officeart/2005/8/layout/orgChart1"/>
    <dgm:cxn modelId="{989DAB08-C697-4D2A-B3E0-3D63DB9534AC}" type="presParOf" srcId="{7CFA428E-2CB6-411C-9BC7-66512867B0F2}" destId="{737CBA20-7D73-4919-84A2-9B72DC2EFF47}" srcOrd="0" destOrd="0" presId="urn:microsoft.com/office/officeart/2005/8/layout/orgChart1"/>
    <dgm:cxn modelId="{1D53EA9C-C309-4F9A-9F52-A1E0D3CA8080}" type="presParOf" srcId="{7CFA428E-2CB6-411C-9BC7-66512867B0F2}" destId="{1E960B7F-2FC0-42BD-801F-A74B1C7FC06D}" srcOrd="1" destOrd="0" presId="urn:microsoft.com/office/officeart/2005/8/layout/orgChart1"/>
    <dgm:cxn modelId="{85951D6F-0EAF-4784-9D98-1939C25BD028}" type="presParOf" srcId="{FEADB62E-29AF-44E2-8984-E535D07243E8}" destId="{3289E931-05F9-46C0-A6A3-FF651E9C7606}" srcOrd="1" destOrd="0" presId="urn:microsoft.com/office/officeart/2005/8/layout/orgChart1"/>
    <dgm:cxn modelId="{A726F331-8B1E-49F7-8FD2-E6A0B6A0CB7C}" type="presParOf" srcId="{FEADB62E-29AF-44E2-8984-E535D07243E8}" destId="{16E781B6-A308-43CB-8753-144E7CDDDA0F}" srcOrd="2" destOrd="0" presId="urn:microsoft.com/office/officeart/2005/8/layout/orgChart1"/>
    <dgm:cxn modelId="{ACF57758-5973-4E38-B89C-25533E76F308}" type="presParOf" srcId="{DD5F0287-8F3F-46C6-B316-5099577ABD6C}" destId="{A10F5414-0916-4126-BC90-07075F2D8FE3}" srcOrd="2" destOrd="0" presId="urn:microsoft.com/office/officeart/2005/8/layout/orgChart1"/>
    <dgm:cxn modelId="{600B9999-E198-46C4-9CFA-FF0EE91A1CFB}" type="presParOf" srcId="{9EEB65A9-A6DD-428F-AC1F-CD8469B7C042}" destId="{3C8B44EC-3274-41B6-9D24-4AA336D15F9C}" srcOrd="6" destOrd="0" presId="urn:microsoft.com/office/officeart/2005/8/layout/orgChart1"/>
    <dgm:cxn modelId="{C34F60AA-694B-4E1B-9D93-3F57A493DAF8}" type="presParOf" srcId="{9EEB65A9-A6DD-428F-AC1F-CD8469B7C042}" destId="{6C244D62-6FD2-452E-9D8A-59F9E9992CD1}" srcOrd="7" destOrd="0" presId="urn:microsoft.com/office/officeart/2005/8/layout/orgChart1"/>
    <dgm:cxn modelId="{1C2D6373-FBF5-495C-A503-91E2B709548D}" type="presParOf" srcId="{6C244D62-6FD2-452E-9D8A-59F9E9992CD1}" destId="{35C150BE-04CF-4FA2-A68B-E7F9DBD2CF22}" srcOrd="0" destOrd="0" presId="urn:microsoft.com/office/officeart/2005/8/layout/orgChart1"/>
    <dgm:cxn modelId="{8A2A28F4-194B-4D4B-8FFB-EC5B36442696}" type="presParOf" srcId="{35C150BE-04CF-4FA2-A68B-E7F9DBD2CF22}" destId="{1C67873C-DD0C-45CB-99E7-7DD13E2CF1AD}" srcOrd="0" destOrd="0" presId="urn:microsoft.com/office/officeart/2005/8/layout/orgChart1"/>
    <dgm:cxn modelId="{3A6FD1D0-E15D-4D88-ADE8-E2639131D0CC}" type="presParOf" srcId="{35C150BE-04CF-4FA2-A68B-E7F9DBD2CF22}" destId="{01393094-BE0C-493D-A771-8368649A1FDE}" srcOrd="1" destOrd="0" presId="urn:microsoft.com/office/officeart/2005/8/layout/orgChart1"/>
    <dgm:cxn modelId="{C7479170-7B1B-464B-ADBB-1C300D269737}" type="presParOf" srcId="{6C244D62-6FD2-452E-9D8A-59F9E9992CD1}" destId="{634C7D1D-61F3-4F1D-8106-686C9F87BAD2}" srcOrd="1" destOrd="0" presId="urn:microsoft.com/office/officeart/2005/8/layout/orgChart1"/>
    <dgm:cxn modelId="{59F74B94-3A17-4154-A843-751EAC46802B}" type="presParOf" srcId="{634C7D1D-61F3-4F1D-8106-686C9F87BAD2}" destId="{A6CE2633-43CD-4F46-931C-0BEDE09003B1}" srcOrd="0" destOrd="0" presId="urn:microsoft.com/office/officeart/2005/8/layout/orgChart1"/>
    <dgm:cxn modelId="{06C764FB-BB8C-4471-A0E6-869E9EE4AC88}" type="presParOf" srcId="{634C7D1D-61F3-4F1D-8106-686C9F87BAD2}" destId="{F70B7EB0-7778-43ED-8592-AFB0D89D45B3}" srcOrd="1" destOrd="0" presId="urn:microsoft.com/office/officeart/2005/8/layout/orgChart1"/>
    <dgm:cxn modelId="{C88143E4-1C82-4803-B708-BD87DB883E47}" type="presParOf" srcId="{F70B7EB0-7778-43ED-8592-AFB0D89D45B3}" destId="{82A7DF8C-6322-47FD-AA53-3A7C99DD7BBB}" srcOrd="0" destOrd="0" presId="urn:microsoft.com/office/officeart/2005/8/layout/orgChart1"/>
    <dgm:cxn modelId="{428E4FFB-AEBC-4C8D-B744-7DC37C30B5BD}" type="presParOf" srcId="{82A7DF8C-6322-47FD-AA53-3A7C99DD7BBB}" destId="{8259E055-F358-4162-B1C4-8A73556D7B88}" srcOrd="0" destOrd="0" presId="urn:microsoft.com/office/officeart/2005/8/layout/orgChart1"/>
    <dgm:cxn modelId="{C2B51933-3755-45BF-8212-EFD809A9628D}" type="presParOf" srcId="{82A7DF8C-6322-47FD-AA53-3A7C99DD7BBB}" destId="{4AA0270E-DA79-413C-8745-D22496AD64B8}" srcOrd="1" destOrd="0" presId="urn:microsoft.com/office/officeart/2005/8/layout/orgChart1"/>
    <dgm:cxn modelId="{666759B5-749E-4E90-8B80-890CFA44128A}" type="presParOf" srcId="{F70B7EB0-7778-43ED-8592-AFB0D89D45B3}" destId="{0F3AF136-CB9D-4C55-8D80-F1E9BAFA1E27}" srcOrd="1" destOrd="0" presId="urn:microsoft.com/office/officeart/2005/8/layout/orgChart1"/>
    <dgm:cxn modelId="{BFAF30E4-8EEE-4455-BCF2-55A1D6B9374F}" type="presParOf" srcId="{F70B7EB0-7778-43ED-8592-AFB0D89D45B3}" destId="{2DDF1CE5-D1BA-4F27-A16D-628FF74C0AE0}" srcOrd="2" destOrd="0" presId="urn:microsoft.com/office/officeart/2005/8/layout/orgChart1"/>
    <dgm:cxn modelId="{9386CE90-F8B7-4700-A7B2-F71C2DB2D198}" type="presParOf" srcId="{6C244D62-6FD2-452E-9D8A-59F9E9992CD1}" destId="{87F2EAF1-D141-4D89-A0EE-C69B68432E9A}" srcOrd="2" destOrd="0" presId="urn:microsoft.com/office/officeart/2005/8/layout/orgChart1"/>
    <dgm:cxn modelId="{208FA56E-C229-490D-AC2D-92B2884A2C8D}" type="presParOf" srcId="{9EEB65A9-A6DD-428F-AC1F-CD8469B7C042}" destId="{A460C3E1-F5FF-4397-B981-2A563A0DA77E}" srcOrd="8" destOrd="0" presId="urn:microsoft.com/office/officeart/2005/8/layout/orgChart1"/>
    <dgm:cxn modelId="{B31831AC-28AD-4049-BDDE-6778B183A234}" type="presParOf" srcId="{9EEB65A9-A6DD-428F-AC1F-CD8469B7C042}" destId="{9F782036-1E65-4CF9-BA80-F629B15BDFC4}" srcOrd="9" destOrd="0" presId="urn:microsoft.com/office/officeart/2005/8/layout/orgChart1"/>
    <dgm:cxn modelId="{ECEA0261-44CF-496C-9ABD-C15B1484E679}" type="presParOf" srcId="{9F782036-1E65-4CF9-BA80-F629B15BDFC4}" destId="{2EDE74FB-D5D2-48C9-9891-4B4F3A2ACF5C}" srcOrd="0" destOrd="0" presId="urn:microsoft.com/office/officeart/2005/8/layout/orgChart1"/>
    <dgm:cxn modelId="{09EF0511-F7A2-4E0B-95FD-6F03DE334E78}" type="presParOf" srcId="{2EDE74FB-D5D2-48C9-9891-4B4F3A2ACF5C}" destId="{31A2F319-CCCC-4862-ACFA-2D3D31F2B943}" srcOrd="0" destOrd="0" presId="urn:microsoft.com/office/officeart/2005/8/layout/orgChart1"/>
    <dgm:cxn modelId="{853E3764-2790-433C-90DA-3D71DB871956}" type="presParOf" srcId="{2EDE74FB-D5D2-48C9-9891-4B4F3A2ACF5C}" destId="{59BB61A9-5126-4BFF-95B9-5F69FFC50852}" srcOrd="1" destOrd="0" presId="urn:microsoft.com/office/officeart/2005/8/layout/orgChart1"/>
    <dgm:cxn modelId="{E2798FB4-8DDD-46DD-9C84-21C3F10CDA38}" type="presParOf" srcId="{9F782036-1E65-4CF9-BA80-F629B15BDFC4}" destId="{EE5F432E-5350-4FCE-9DD4-10B26960A3D0}" srcOrd="1" destOrd="0" presId="urn:microsoft.com/office/officeart/2005/8/layout/orgChart1"/>
    <dgm:cxn modelId="{9DAA2085-ABF5-4B21-B39D-860C75CAE8CF}" type="presParOf" srcId="{EE5F432E-5350-4FCE-9DD4-10B26960A3D0}" destId="{A98A0698-5C37-4D7C-AC69-4F04000E71C8}" srcOrd="0" destOrd="0" presId="urn:microsoft.com/office/officeart/2005/8/layout/orgChart1"/>
    <dgm:cxn modelId="{A28860F7-082E-4116-95D5-6D357F14B62A}" type="presParOf" srcId="{EE5F432E-5350-4FCE-9DD4-10B26960A3D0}" destId="{1F58C7B7-CDD7-4142-855C-225E90C60991}" srcOrd="1" destOrd="0" presId="urn:microsoft.com/office/officeart/2005/8/layout/orgChart1"/>
    <dgm:cxn modelId="{D598B45C-4A1A-4756-8EDA-0CAEC4CE9DBD}" type="presParOf" srcId="{1F58C7B7-CDD7-4142-855C-225E90C60991}" destId="{D43D8DF0-B817-4CE3-A999-B2EC88C934F5}" srcOrd="0" destOrd="0" presId="urn:microsoft.com/office/officeart/2005/8/layout/orgChart1"/>
    <dgm:cxn modelId="{0E7288E6-0BCC-4BBF-A215-4B6D6984222C}" type="presParOf" srcId="{D43D8DF0-B817-4CE3-A999-B2EC88C934F5}" destId="{D2408140-055A-41AE-88E2-DBC32209C98A}" srcOrd="0" destOrd="0" presId="urn:microsoft.com/office/officeart/2005/8/layout/orgChart1"/>
    <dgm:cxn modelId="{F9E0937E-7C30-451F-8D1A-C1B1F7225983}" type="presParOf" srcId="{D43D8DF0-B817-4CE3-A999-B2EC88C934F5}" destId="{ED940D4D-A71E-4537-8F85-24C76C5B12DB}" srcOrd="1" destOrd="0" presId="urn:microsoft.com/office/officeart/2005/8/layout/orgChart1"/>
    <dgm:cxn modelId="{F678EB0D-F4C9-47C5-A3B1-50671B390ABF}" type="presParOf" srcId="{1F58C7B7-CDD7-4142-855C-225E90C60991}" destId="{11797909-2C28-4FB3-ABE4-3B75FCB7A21D}" srcOrd="1" destOrd="0" presId="urn:microsoft.com/office/officeart/2005/8/layout/orgChart1"/>
    <dgm:cxn modelId="{53A931FD-517A-4D6F-B3AD-3F36D5DA90F7}" type="presParOf" srcId="{1F58C7B7-CDD7-4142-855C-225E90C60991}" destId="{66F5C730-457F-4641-BC76-270D520802DE}" srcOrd="2" destOrd="0" presId="urn:microsoft.com/office/officeart/2005/8/layout/orgChart1"/>
    <dgm:cxn modelId="{8B2D7877-6312-4CE2-9036-08EA9A2C3F8A}" type="presParOf" srcId="{9F782036-1E65-4CF9-BA80-F629B15BDFC4}" destId="{42212083-9C89-49BA-BF8B-764A30FD0E61}" srcOrd="2" destOrd="0" presId="urn:microsoft.com/office/officeart/2005/8/layout/orgChart1"/>
    <dgm:cxn modelId="{FB4EB205-88BB-4449-9FC1-2B1A4CCB6800}" type="presParOf" srcId="{D1437DA5-373E-42E0-B7DD-F8C08557C749}" destId="{1A3E5E1B-A778-4EA4-8A54-F7F2AE404591}" srcOrd="2" destOrd="0" presId="urn:microsoft.com/office/officeart/2005/8/layout/orgChart1"/>
    <dgm:cxn modelId="{C8CD4E17-7967-4E40-855E-3B7583576ACD}" type="presParOf" srcId="{1A3E5E1B-A778-4EA4-8A54-F7F2AE404591}" destId="{FA037747-6C08-40F6-BCC1-46A87840B7D1}" srcOrd="0" destOrd="0" presId="urn:microsoft.com/office/officeart/2005/8/layout/orgChart1"/>
    <dgm:cxn modelId="{0D3C9BE6-000D-4BF0-9D26-AECB04A9B570}" type="presParOf" srcId="{1A3E5E1B-A778-4EA4-8A54-F7F2AE404591}" destId="{166DFC73-1FFF-4089-AE40-2010FA9E23EB}" srcOrd="1" destOrd="0" presId="urn:microsoft.com/office/officeart/2005/8/layout/orgChart1"/>
    <dgm:cxn modelId="{A7135AC6-8733-4F94-A9E3-8FB9AD10D7C1}" type="presParOf" srcId="{166DFC73-1FFF-4089-AE40-2010FA9E23EB}" destId="{73A69E14-0639-4B03-B841-52B888A4E5D6}" srcOrd="0" destOrd="0" presId="urn:microsoft.com/office/officeart/2005/8/layout/orgChart1"/>
    <dgm:cxn modelId="{61C160B7-EB22-4172-9428-97FBB29FF924}" type="presParOf" srcId="{73A69E14-0639-4B03-B841-52B888A4E5D6}" destId="{3CDCBEDF-9331-46DD-8819-B905790FE7BD}" srcOrd="0" destOrd="0" presId="urn:microsoft.com/office/officeart/2005/8/layout/orgChart1"/>
    <dgm:cxn modelId="{51196F08-658C-419D-9A79-A1EB088CCC13}" type="presParOf" srcId="{73A69E14-0639-4B03-B841-52B888A4E5D6}" destId="{BA9E7C04-B799-4F51-BC32-02EAAC77E5C3}" srcOrd="1" destOrd="0" presId="urn:microsoft.com/office/officeart/2005/8/layout/orgChart1"/>
    <dgm:cxn modelId="{E71CCF48-E556-4E51-9932-E362832EDB85}" type="presParOf" srcId="{166DFC73-1FFF-4089-AE40-2010FA9E23EB}" destId="{0A55466E-6A64-43A9-BE97-B07FABBFCB9E}" srcOrd="1" destOrd="0" presId="urn:microsoft.com/office/officeart/2005/8/layout/orgChart1"/>
    <dgm:cxn modelId="{86C91A20-ED61-48B4-B4D4-EFE978A8FACF}" type="presParOf" srcId="{166DFC73-1FFF-4089-AE40-2010FA9E23EB}" destId="{4BBE512A-0CA7-47EF-B156-6BBA2B26B0CA}" srcOrd="2" destOrd="0" presId="urn:microsoft.com/office/officeart/2005/8/layout/orgChart1"/>
    <dgm:cxn modelId="{37CB9EED-662C-49D1-9542-9212BA749190}" type="presParOf" srcId="{1A3E5E1B-A778-4EA4-8A54-F7F2AE404591}" destId="{B6596921-DC4A-4AB3-8A99-65BE6DE8B862}" srcOrd="2" destOrd="0" presId="urn:microsoft.com/office/officeart/2005/8/layout/orgChart1"/>
    <dgm:cxn modelId="{B2672D74-40DC-4604-8399-6D93207D5ACA}" type="presParOf" srcId="{1A3E5E1B-A778-4EA4-8A54-F7F2AE404591}" destId="{FB0B8A93-E322-4878-AE80-3740C28F8C97}" srcOrd="3" destOrd="0" presId="urn:microsoft.com/office/officeart/2005/8/layout/orgChart1"/>
    <dgm:cxn modelId="{223AAFFF-8B5B-4769-90C9-9D8E5C293EB9}" type="presParOf" srcId="{FB0B8A93-E322-4878-AE80-3740C28F8C97}" destId="{858543EF-21EC-4CCE-AD9F-0B3765227B5D}" srcOrd="0" destOrd="0" presId="urn:microsoft.com/office/officeart/2005/8/layout/orgChart1"/>
    <dgm:cxn modelId="{34EC300B-ABB6-4993-8FA8-2978B3AA3C35}" type="presParOf" srcId="{858543EF-21EC-4CCE-AD9F-0B3765227B5D}" destId="{CD754F3F-860F-4CBD-8365-EFF1A0FB2F57}" srcOrd="0" destOrd="0" presId="urn:microsoft.com/office/officeart/2005/8/layout/orgChart1"/>
    <dgm:cxn modelId="{598C11AC-6C26-4934-9C40-33ACD226674A}" type="presParOf" srcId="{858543EF-21EC-4CCE-AD9F-0B3765227B5D}" destId="{11267AE6-ED4F-438D-8513-34B1EF81D6D0}" srcOrd="1" destOrd="0" presId="urn:microsoft.com/office/officeart/2005/8/layout/orgChart1"/>
    <dgm:cxn modelId="{6EC472CF-F979-401D-BF02-3491B2E75104}" type="presParOf" srcId="{FB0B8A93-E322-4878-AE80-3740C28F8C97}" destId="{A521D8E5-0E25-47AB-B31D-C79B824ADA88}" srcOrd="1" destOrd="0" presId="urn:microsoft.com/office/officeart/2005/8/layout/orgChart1"/>
    <dgm:cxn modelId="{36B98B2D-9283-4023-A9F9-2FC1A26676A3}" type="presParOf" srcId="{FB0B8A93-E322-4878-AE80-3740C28F8C97}" destId="{1A3736AD-134E-4189-B5D9-B45EE595D4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96921-DC4A-4AB3-8A99-65BE6DE8B862}">
      <dsp:nvSpPr>
        <dsp:cNvPr id="0" name=""/>
        <dsp:cNvSpPr/>
      </dsp:nvSpPr>
      <dsp:spPr>
        <a:xfrm>
          <a:off x="5051213" y="828726"/>
          <a:ext cx="173532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173532" y="7602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37747-6C08-40F6-BCC1-46A87840B7D1}">
      <dsp:nvSpPr>
        <dsp:cNvPr id="0" name=""/>
        <dsp:cNvSpPr/>
      </dsp:nvSpPr>
      <dsp:spPr>
        <a:xfrm>
          <a:off x="4877681" y="828726"/>
          <a:ext cx="173532" cy="760237"/>
        </a:xfrm>
        <a:custGeom>
          <a:avLst/>
          <a:gdLst/>
          <a:ahLst/>
          <a:cxnLst/>
          <a:rect l="0" t="0" r="0" b="0"/>
          <a:pathLst>
            <a:path>
              <a:moveTo>
                <a:pt x="173532" y="0"/>
              </a:moveTo>
              <a:lnTo>
                <a:pt x="173532" y="760237"/>
              </a:lnTo>
              <a:lnTo>
                <a:pt x="0" y="7602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A0698-5C37-4D7C-AC69-4F04000E71C8}">
      <dsp:nvSpPr>
        <dsp:cNvPr id="0" name=""/>
        <dsp:cNvSpPr/>
      </dsp:nvSpPr>
      <dsp:spPr>
        <a:xfrm>
          <a:off x="8389647" y="317554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0C3E1-F5FF-4397-B981-2A563A0DA77E}">
      <dsp:nvSpPr>
        <dsp:cNvPr id="0" name=""/>
        <dsp:cNvSpPr/>
      </dsp:nvSpPr>
      <dsp:spPr>
        <a:xfrm>
          <a:off x="5051213" y="828726"/>
          <a:ext cx="3999509" cy="15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942"/>
              </a:lnTo>
              <a:lnTo>
                <a:pt x="3999509" y="1346942"/>
              </a:lnTo>
              <a:lnTo>
                <a:pt x="3999509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E2633-43CD-4F46-931C-0BEDE09003B1}">
      <dsp:nvSpPr>
        <dsp:cNvPr id="0" name=""/>
        <dsp:cNvSpPr/>
      </dsp:nvSpPr>
      <dsp:spPr>
        <a:xfrm>
          <a:off x="6389892" y="317554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44EC-3274-41B6-9D24-4AA336D15F9C}">
      <dsp:nvSpPr>
        <dsp:cNvPr id="0" name=""/>
        <dsp:cNvSpPr/>
      </dsp:nvSpPr>
      <dsp:spPr>
        <a:xfrm>
          <a:off x="5051213" y="828726"/>
          <a:ext cx="1999754" cy="15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942"/>
              </a:lnTo>
              <a:lnTo>
                <a:pt x="1999754" y="1346942"/>
              </a:lnTo>
              <a:lnTo>
                <a:pt x="1999754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0BA8B-024F-4B5F-887B-23535CFA9A79}">
      <dsp:nvSpPr>
        <dsp:cNvPr id="0" name=""/>
        <dsp:cNvSpPr/>
      </dsp:nvSpPr>
      <dsp:spPr>
        <a:xfrm>
          <a:off x="4390137" y="3175546"/>
          <a:ext cx="247903" cy="7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619"/>
              </a:lnTo>
              <a:lnTo>
                <a:pt x="247903" y="7626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61A30-B75F-434F-8A7C-7C56259F8CAA}">
      <dsp:nvSpPr>
        <dsp:cNvPr id="0" name=""/>
        <dsp:cNvSpPr/>
      </dsp:nvSpPr>
      <dsp:spPr>
        <a:xfrm>
          <a:off x="5005493" y="828726"/>
          <a:ext cx="91440" cy="1520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A4E75-CBFE-45FB-AD66-009274EF3C91}">
      <dsp:nvSpPr>
        <dsp:cNvPr id="0" name=""/>
        <dsp:cNvSpPr/>
      </dsp:nvSpPr>
      <dsp:spPr>
        <a:xfrm>
          <a:off x="3051459" y="828726"/>
          <a:ext cx="1999754" cy="1520474"/>
        </a:xfrm>
        <a:custGeom>
          <a:avLst/>
          <a:gdLst/>
          <a:ahLst/>
          <a:cxnLst/>
          <a:rect l="0" t="0" r="0" b="0"/>
          <a:pathLst>
            <a:path>
              <a:moveTo>
                <a:pt x="1999754" y="0"/>
              </a:moveTo>
              <a:lnTo>
                <a:pt x="1999754" y="1346942"/>
              </a:lnTo>
              <a:lnTo>
                <a:pt x="0" y="1346942"/>
              </a:lnTo>
              <a:lnTo>
                <a:pt x="0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67562-5F04-44CC-9AD1-74F7E7CA34DA}">
      <dsp:nvSpPr>
        <dsp:cNvPr id="0" name=""/>
        <dsp:cNvSpPr/>
      </dsp:nvSpPr>
      <dsp:spPr>
        <a:xfrm>
          <a:off x="1051704" y="828726"/>
          <a:ext cx="3999509" cy="1520474"/>
        </a:xfrm>
        <a:custGeom>
          <a:avLst/>
          <a:gdLst/>
          <a:ahLst/>
          <a:cxnLst/>
          <a:rect l="0" t="0" r="0" b="0"/>
          <a:pathLst>
            <a:path>
              <a:moveTo>
                <a:pt x="3999509" y="0"/>
              </a:moveTo>
              <a:lnTo>
                <a:pt x="3999509" y="1346942"/>
              </a:lnTo>
              <a:lnTo>
                <a:pt x="0" y="1346942"/>
              </a:lnTo>
              <a:lnTo>
                <a:pt x="0" y="1520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61A44-7D95-4014-9053-073D98437BF3}">
      <dsp:nvSpPr>
        <dsp:cNvPr id="0" name=""/>
        <dsp:cNvSpPr/>
      </dsp:nvSpPr>
      <dsp:spPr>
        <a:xfrm>
          <a:off x="4224868" y="2381"/>
          <a:ext cx="1652689" cy="82634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President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(elected) </a:t>
          </a:r>
        </a:p>
      </dsp:txBody>
      <dsp:txXfrm>
        <a:off x="4224868" y="2381"/>
        <a:ext cx="1652689" cy="826344"/>
      </dsp:txXfrm>
    </dsp:sp>
    <dsp:sp modelId="{03969164-18D2-46B5-A8A7-33BFB3ED4C72}">
      <dsp:nvSpPr>
        <dsp:cNvPr id="0" name=""/>
        <dsp:cNvSpPr/>
      </dsp:nvSpPr>
      <dsp:spPr>
        <a:xfrm>
          <a:off x="225359" y="2349201"/>
          <a:ext cx="1652689" cy="826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Vice President of Finance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(hired)</a:t>
          </a:r>
        </a:p>
      </dsp:txBody>
      <dsp:txXfrm>
        <a:off x="225359" y="2349201"/>
        <a:ext cx="1652689" cy="826344"/>
      </dsp:txXfrm>
    </dsp:sp>
    <dsp:sp modelId="{A58D10B8-5776-4336-8CAD-03CF57E350D8}">
      <dsp:nvSpPr>
        <dsp:cNvPr id="0" name=""/>
        <dsp:cNvSpPr/>
      </dsp:nvSpPr>
      <dsp:spPr>
        <a:xfrm>
          <a:off x="2225114" y="2349201"/>
          <a:ext cx="1652689" cy="826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Vice President of Communications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(elected)  </a:t>
          </a:r>
        </a:p>
      </dsp:txBody>
      <dsp:txXfrm>
        <a:off x="2225114" y="2349201"/>
        <a:ext cx="1652689" cy="826344"/>
      </dsp:txXfrm>
    </dsp:sp>
    <dsp:sp modelId="{D11BF52C-27D7-4DE5-B5BE-5F66B05F848D}">
      <dsp:nvSpPr>
        <dsp:cNvPr id="0" name=""/>
        <dsp:cNvSpPr/>
      </dsp:nvSpPr>
      <dsp:spPr>
        <a:xfrm>
          <a:off x="4224868" y="2349201"/>
          <a:ext cx="1652689" cy="826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Vice President of Student Concerns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(hired) </a:t>
          </a:r>
        </a:p>
      </dsp:txBody>
      <dsp:txXfrm>
        <a:off x="4224868" y="2349201"/>
        <a:ext cx="1652689" cy="826344"/>
      </dsp:txXfrm>
    </dsp:sp>
    <dsp:sp modelId="{737CBA20-7D73-4919-84A2-9B72DC2EFF47}">
      <dsp:nvSpPr>
        <dsp:cNvPr id="0" name=""/>
        <dsp:cNvSpPr/>
      </dsp:nvSpPr>
      <dsp:spPr>
        <a:xfrm>
          <a:off x="4638041" y="3524993"/>
          <a:ext cx="1652689" cy="826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Student Needs/Concerns </a:t>
          </a:r>
        </a:p>
      </dsp:txBody>
      <dsp:txXfrm>
        <a:off x="4638041" y="3524993"/>
        <a:ext cx="1652689" cy="826344"/>
      </dsp:txXfrm>
    </dsp:sp>
    <dsp:sp modelId="{1C67873C-DD0C-45CB-99E7-7DD13E2CF1AD}">
      <dsp:nvSpPr>
        <dsp:cNvPr id="0" name=""/>
        <dsp:cNvSpPr/>
      </dsp:nvSpPr>
      <dsp:spPr>
        <a:xfrm>
          <a:off x="6224623" y="2349201"/>
          <a:ext cx="1652689" cy="826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Vice President of RSO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(hired)</a:t>
          </a:r>
        </a:p>
      </dsp:txBody>
      <dsp:txXfrm>
        <a:off x="6224623" y="2349201"/>
        <a:ext cx="1652689" cy="826344"/>
      </dsp:txXfrm>
    </dsp:sp>
    <dsp:sp modelId="{8259E055-F358-4162-B1C4-8A73556D7B88}">
      <dsp:nvSpPr>
        <dsp:cNvPr id="0" name=""/>
        <dsp:cNvSpPr/>
      </dsp:nvSpPr>
      <dsp:spPr>
        <a:xfrm>
          <a:off x="6637795" y="3522611"/>
          <a:ext cx="1652689" cy="826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Student Organizations</a:t>
          </a:r>
        </a:p>
      </dsp:txBody>
      <dsp:txXfrm>
        <a:off x="6637795" y="3522611"/>
        <a:ext cx="1652689" cy="826344"/>
      </dsp:txXfrm>
    </dsp:sp>
    <dsp:sp modelId="{31A2F319-CCCC-4862-ACFA-2D3D31F2B943}">
      <dsp:nvSpPr>
        <dsp:cNvPr id="0" name=""/>
        <dsp:cNvSpPr/>
      </dsp:nvSpPr>
      <dsp:spPr>
        <a:xfrm>
          <a:off x="8224378" y="2349201"/>
          <a:ext cx="1652689" cy="826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VP of Activites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(hired) </a:t>
          </a:r>
        </a:p>
      </dsp:txBody>
      <dsp:txXfrm>
        <a:off x="8224378" y="2349201"/>
        <a:ext cx="1652689" cy="826344"/>
      </dsp:txXfrm>
    </dsp:sp>
    <dsp:sp modelId="{D2408140-055A-41AE-88E2-DBC32209C98A}">
      <dsp:nvSpPr>
        <dsp:cNvPr id="0" name=""/>
        <dsp:cNvSpPr/>
      </dsp:nvSpPr>
      <dsp:spPr>
        <a:xfrm>
          <a:off x="8637550" y="3522611"/>
          <a:ext cx="1652689" cy="826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Activites and Publicity</a:t>
          </a:r>
        </a:p>
      </dsp:txBody>
      <dsp:txXfrm>
        <a:off x="8637550" y="3522611"/>
        <a:ext cx="1652689" cy="826344"/>
      </dsp:txXfrm>
    </dsp:sp>
    <dsp:sp modelId="{3CDCBEDF-9331-46DD-8819-B905790FE7BD}">
      <dsp:nvSpPr>
        <dsp:cNvPr id="0" name=""/>
        <dsp:cNvSpPr/>
      </dsp:nvSpPr>
      <dsp:spPr>
        <a:xfrm>
          <a:off x="3224991" y="1175791"/>
          <a:ext cx="1652689" cy="826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Vice President of Administration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(hired) </a:t>
          </a:r>
        </a:p>
      </dsp:txBody>
      <dsp:txXfrm>
        <a:off x="3224991" y="1175791"/>
        <a:ext cx="1652689" cy="826344"/>
      </dsp:txXfrm>
    </dsp:sp>
    <dsp:sp modelId="{CD754F3F-860F-4CBD-8365-EFF1A0FB2F57}">
      <dsp:nvSpPr>
        <dsp:cNvPr id="0" name=""/>
        <dsp:cNvSpPr/>
      </dsp:nvSpPr>
      <dsp:spPr>
        <a:xfrm>
          <a:off x="5224746" y="1175791"/>
          <a:ext cx="1652689" cy="82634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Senate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(elected)</a:t>
          </a:r>
        </a:p>
      </dsp:txBody>
      <dsp:txXfrm>
        <a:off x="5224746" y="1175791"/>
        <a:ext cx="1652689" cy="8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2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749C-628F-4189-967A-AC9DD47FE93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AD9D-2568-42AF-A8EC-AD82FBA8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4872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SGA Restructure Proposal 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8000" dirty="0" smtClean="0"/>
              <a:t>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2019 Proposal Recap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SGA’s Purpose and Vision 	</a:t>
            </a:r>
          </a:p>
          <a:p>
            <a:pPr lvl="1"/>
            <a:r>
              <a:rPr lang="en-US" b="1" dirty="0" smtClean="0"/>
              <a:t>Leadership Development of Student Organizations </a:t>
            </a:r>
          </a:p>
          <a:p>
            <a:pPr lvl="1"/>
            <a:r>
              <a:rPr lang="en-US" b="1" dirty="0" smtClean="0"/>
              <a:t>Student Concerns 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Added new position to assist with student organization needs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Position title changes and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582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Increased recognition of SGA </a:t>
            </a:r>
          </a:p>
          <a:p>
            <a:r>
              <a:rPr lang="en-US" b="1" dirty="0" smtClean="0"/>
              <a:t>ACTIVELY addressed student concerns in a timely manner</a:t>
            </a:r>
          </a:p>
          <a:p>
            <a:pPr lvl="1"/>
            <a:r>
              <a:rPr lang="en-US" b="1" dirty="0" smtClean="0"/>
              <a:t>Food committee</a:t>
            </a:r>
          </a:p>
          <a:p>
            <a:pPr lvl="1"/>
            <a:r>
              <a:rPr lang="en-US" b="1" dirty="0" smtClean="0"/>
              <a:t>Academic changes and updates (Athletic training, grading scale, etc.) </a:t>
            </a:r>
          </a:p>
          <a:p>
            <a:pPr lvl="1"/>
            <a:r>
              <a:rPr lang="en-US" b="1" dirty="0" smtClean="0"/>
              <a:t>Residence Hall concerns</a:t>
            </a:r>
          </a:p>
          <a:p>
            <a:pPr lvl="1"/>
            <a:r>
              <a:rPr lang="en-US" b="1" dirty="0" smtClean="0"/>
              <a:t>Mental Health </a:t>
            </a:r>
            <a:endParaRPr lang="en-US" b="1" dirty="0"/>
          </a:p>
          <a:p>
            <a:r>
              <a:rPr lang="en-US" b="1" dirty="0" smtClean="0"/>
              <a:t>Provided student organization advocacy and follow up plan of actions (when needed)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Victories &amp; Challenges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Increased enrollment (College)</a:t>
            </a:r>
          </a:p>
          <a:p>
            <a:r>
              <a:rPr lang="en-US" b="1" dirty="0" smtClean="0"/>
              <a:t>Increased recognition (SGA)</a:t>
            </a:r>
          </a:p>
          <a:p>
            <a:r>
              <a:rPr lang="en-US" b="1" dirty="0" smtClean="0"/>
              <a:t>Continued support </a:t>
            </a:r>
          </a:p>
          <a:p>
            <a:r>
              <a:rPr lang="en-US" b="1" dirty="0" smtClean="0"/>
              <a:t>Increased student concerns (SGA)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State of the College </a:t>
            </a:r>
          </a:p>
          <a:p>
            <a:r>
              <a:rPr lang="en-US" b="1" dirty="0" smtClean="0"/>
              <a:t>Time </a:t>
            </a:r>
          </a:p>
          <a:p>
            <a:r>
              <a:rPr lang="en-US" b="1" dirty="0" smtClean="0"/>
              <a:t>Commitment to activity </a:t>
            </a:r>
          </a:p>
          <a:p>
            <a:r>
              <a:rPr lang="en-US" b="1" dirty="0" smtClean="0"/>
              <a:t>Consistency of attendance </a:t>
            </a:r>
          </a:p>
          <a:p>
            <a:pPr lvl="1"/>
            <a:r>
              <a:rPr lang="en-US" b="1" dirty="0" smtClean="0"/>
              <a:t>Recruitment and retention of Student Organizations</a:t>
            </a:r>
          </a:p>
          <a:p>
            <a:pPr lvl="1"/>
            <a:r>
              <a:rPr lang="en-US" b="1" dirty="0" smtClean="0"/>
              <a:t>Leadership </a:t>
            </a:r>
          </a:p>
          <a:p>
            <a:pPr lvl="1"/>
            <a:r>
              <a:rPr lang="en-US" b="1" dirty="0" smtClean="0"/>
              <a:t>Student Foundation (</a:t>
            </a:r>
            <a:r>
              <a:rPr lang="en-US" b="1" dirty="0" err="1" smtClean="0"/>
              <a:t>StuFu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4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Proposal 2020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65876"/>
              </p:ext>
            </p:extLst>
          </p:nvPr>
        </p:nvGraphicFramePr>
        <p:xfrm>
          <a:off x="838200" y="15300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34473" y="5881401"/>
            <a:ext cx="1182254" cy="51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16727" y="5971824"/>
            <a:ext cx="187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4 Pillars of SGA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78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Proposal continued…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600" b="1" dirty="0" smtClean="0"/>
              <a:t>Senate </a:t>
            </a:r>
          </a:p>
          <a:p>
            <a:r>
              <a:rPr lang="en-US" sz="4600" b="1" dirty="0" smtClean="0"/>
              <a:t>Student Needs/Concerns </a:t>
            </a:r>
          </a:p>
          <a:p>
            <a:r>
              <a:rPr lang="en-US" sz="4600" b="1" dirty="0" smtClean="0"/>
              <a:t>Student Organizations </a:t>
            </a:r>
          </a:p>
          <a:p>
            <a:r>
              <a:rPr lang="en-US" sz="4600" b="1" dirty="0" smtClean="0"/>
              <a:t>Activities </a:t>
            </a:r>
          </a:p>
          <a:p>
            <a:r>
              <a:rPr lang="en-US" sz="4600" b="1" dirty="0" smtClean="0"/>
              <a:t>Other committees </a:t>
            </a:r>
          </a:p>
          <a:p>
            <a:pPr lvl="1"/>
            <a:r>
              <a:rPr lang="en-US" sz="4600" b="1" dirty="0" smtClean="0"/>
              <a:t>Communications &amp; Publicity </a:t>
            </a:r>
          </a:p>
          <a:p>
            <a:pPr lvl="1"/>
            <a:r>
              <a:rPr lang="en-US" sz="4600" b="1" dirty="0" smtClean="0"/>
              <a:t>Allocations &amp; Finance </a:t>
            </a:r>
          </a:p>
          <a:p>
            <a:pPr lvl="1"/>
            <a:r>
              <a:rPr lang="en-US" sz="4600" b="1" dirty="0" smtClean="0"/>
              <a:t>Amendments &amp; Elections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3600" i="1" dirty="0" smtClean="0"/>
              <a:t>*</a:t>
            </a:r>
            <a:r>
              <a:rPr lang="en-US" sz="3600" dirty="0" smtClean="0"/>
              <a:t>Each committee will have equal representation of the student senate. The chair will be appointed by the Executive Committee and filled by volunteers of the senate*</a:t>
            </a:r>
          </a:p>
          <a:p>
            <a:pPr marL="0" indent="0" algn="ctr">
              <a:buNone/>
            </a:pPr>
            <a:r>
              <a:rPr lang="en-US" sz="3600" i="1" dirty="0"/>
              <a:t>	</a:t>
            </a:r>
            <a:r>
              <a:rPr lang="en-US" sz="3600" i="1" dirty="0" smtClean="0"/>
              <a:t>(SGA Bylaws, Article 1, Sections A-E)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579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benefits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Increased funds (i.e. stipends, activities)</a:t>
            </a:r>
          </a:p>
          <a:p>
            <a:r>
              <a:rPr lang="en-US" sz="4000" b="1" dirty="0" smtClean="0"/>
              <a:t>Increased participation </a:t>
            </a:r>
          </a:p>
          <a:p>
            <a:r>
              <a:rPr lang="en-US" sz="4000" b="1" dirty="0" smtClean="0"/>
              <a:t>Leadership development </a:t>
            </a:r>
          </a:p>
          <a:p>
            <a:r>
              <a:rPr lang="en-US" sz="4000" b="1" dirty="0" smtClean="0"/>
              <a:t>Increased Recognition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1240" y="25698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Questions???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331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SGA Restructure Proposal </vt:lpstr>
      <vt:lpstr>2019 Proposal Recap </vt:lpstr>
      <vt:lpstr>What have we done?</vt:lpstr>
      <vt:lpstr>Victories &amp; Challenges</vt:lpstr>
      <vt:lpstr>Proposal 2020 </vt:lpstr>
      <vt:lpstr>Proposal continued…</vt:lpstr>
      <vt:lpstr>Potential benefits 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SGA Restructure Proposal</dc:title>
  <dc:creator>Anjaih Clemons</dc:creator>
  <cp:lastModifiedBy>Anjaih Clemons</cp:lastModifiedBy>
  <cp:revision>14</cp:revision>
  <dcterms:created xsi:type="dcterms:W3CDTF">2020-02-16T19:35:07Z</dcterms:created>
  <dcterms:modified xsi:type="dcterms:W3CDTF">2020-02-16T23:41:27Z</dcterms:modified>
</cp:coreProperties>
</file>